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AE896-0975-4261-8AD5-140A9ADEF45A}" type="datetimeFigureOut">
              <a:rPr lang="pl-PL" smtClean="0"/>
              <a:pPr/>
              <a:t>2013-02-25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F30E9-E3C6-45EA-936D-C49F6AB848B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100_21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4800" b="1" dirty="0" smtClean="0">
                <a:solidFill>
                  <a:srgbClr val="FFFF00"/>
                </a:solidFill>
                <a:latin typeface="Algerian" pitchFamily="82" charset="0"/>
              </a:rPr>
              <a:t>W GRUPIE  ZAWSZE </a:t>
            </a:r>
            <a:br>
              <a:rPr lang="pl-PL" sz="4800" b="1" dirty="0" smtClean="0">
                <a:solidFill>
                  <a:srgbClr val="FFFF00"/>
                </a:solidFill>
                <a:latin typeface="Algerian" pitchFamily="82" charset="0"/>
              </a:rPr>
            </a:br>
            <a:r>
              <a:rPr lang="pl-PL" sz="4800" b="1" dirty="0" smtClean="0">
                <a:solidFill>
                  <a:srgbClr val="FFFF00"/>
                </a:solidFill>
                <a:latin typeface="Algerian" pitchFamily="82" charset="0"/>
              </a:rPr>
              <a:t>LEPIEJ!</a:t>
            </a:r>
            <a:endParaRPr lang="pl-PL" sz="4800" b="1" dirty="0">
              <a:solidFill>
                <a:srgbClr val="FFFF00"/>
              </a:solidFill>
              <a:latin typeface="Algerian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6400800" cy="1752600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pl-PL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pl-PL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pl-PL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pl-PL" dirty="0" smtClean="0">
                <a:solidFill>
                  <a:schemeClr val="bg1"/>
                </a:solidFill>
                <a:latin typeface="Algerian" pitchFamily="82" charset="0"/>
              </a:rPr>
              <a:t>Zasady</a:t>
            </a:r>
          </a:p>
          <a:p>
            <a:endParaRPr lang="pl-PL" dirty="0"/>
          </a:p>
        </p:txBody>
      </p:sp>
      <p:pic>
        <p:nvPicPr>
          <p:cNvPr id="4" name="Obraz 3" descr="logo%20szkola%20z%20kla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52536" y="0"/>
            <a:ext cx="2081808" cy="208180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Anna\Desktop\do zasad\100_17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6" cy="6858000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179512" y="476672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Arial" pitchFamily="34" charset="0"/>
              </a:rPr>
              <a:t>AKTYWNOŚĆ</a:t>
            </a:r>
            <a:endParaRPr lang="pl-PL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Anna\Desktop\do zasad\100_1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978" y="-171400"/>
            <a:ext cx="9253978" cy="7029400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251520" y="332656"/>
            <a:ext cx="3966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  <a:cs typeface="Arial" pitchFamily="34" charset="0"/>
              </a:rPr>
              <a:t>SZACUNEK</a:t>
            </a:r>
            <a:endParaRPr lang="pl-PL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na\Desktop\do zasad\100_18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332656"/>
            <a:ext cx="7211144" cy="1143000"/>
          </a:xfrm>
        </p:spPr>
        <p:txBody>
          <a:bodyPr>
            <a:noAutofit/>
          </a:bodyPr>
          <a:lstStyle/>
          <a:p>
            <a:r>
              <a:rPr lang="pl-PL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INICJATYWA</a:t>
            </a:r>
            <a:br>
              <a:rPr lang="pl-PL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endParaRPr lang="pl-PL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nna\Desktop\do zasad\DSC044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 smtClean="0">
                <a:solidFill>
                  <a:srgbClr val="FFFF00"/>
                </a:solidFill>
                <a:latin typeface="Algerian" pitchFamily="82" charset="0"/>
              </a:rPr>
              <a:t>AKCEPTACJA</a:t>
            </a:r>
            <a:endParaRPr lang="pl-PL" sz="4800" b="1" dirty="0">
              <a:solidFill>
                <a:srgbClr val="FFFF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na\Desktop\do zasad\DSCF07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264"/>
            <a:ext cx="9144000" cy="684076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 smtClean="0">
                <a:solidFill>
                  <a:srgbClr val="FFC000"/>
                </a:solidFill>
                <a:latin typeface="Algerian" pitchFamily="82" charset="0"/>
              </a:rPr>
              <a:t>TERMINOWOŚĆ</a:t>
            </a:r>
            <a:endParaRPr lang="pl-PL" sz="4800" b="1" dirty="0">
              <a:solidFill>
                <a:srgbClr val="FFC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na\Desktop\do zasad\DSCF07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800" b="1" dirty="0" smtClean="0">
                <a:solidFill>
                  <a:srgbClr val="FF0000"/>
                </a:solidFill>
                <a:latin typeface="Algerian" pitchFamily="82" charset="0"/>
              </a:rPr>
              <a:t>PRAWDZIWOŚĆ</a:t>
            </a:r>
            <a:endParaRPr lang="pl-PL" sz="4800" b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nna\Desktop\do zasad\DSCF07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5715000"/>
            <a:ext cx="8229600" cy="1143000"/>
          </a:xfrm>
        </p:spPr>
        <p:txBody>
          <a:bodyPr/>
          <a:lstStyle/>
          <a:p>
            <a:r>
              <a:rPr lang="pl-PL" b="1" dirty="0" smtClean="0">
                <a:solidFill>
                  <a:srgbClr val="FFC000"/>
                </a:solidFill>
                <a:latin typeface="Algerian" pitchFamily="82" charset="0"/>
              </a:rPr>
              <a:t>ŻYCZLIWOŚĆ</a:t>
            </a:r>
            <a:endParaRPr lang="pl-PL" b="1" dirty="0">
              <a:solidFill>
                <a:srgbClr val="FFC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C000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pl-P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Teraz już możemy pracować nad </a:t>
            </a:r>
          </a:p>
          <a:p>
            <a:pPr algn="ctr">
              <a:buNone/>
            </a:pPr>
            <a:r>
              <a:rPr lang="pl-P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projektem!</a:t>
            </a:r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 smtClean="0"/>
          </a:p>
          <a:p>
            <a:pPr algn="ctr">
              <a:buNone/>
            </a:pPr>
            <a:r>
              <a:rPr lang="pl-PL" b="1" i="1" dirty="0" smtClean="0">
                <a:solidFill>
                  <a:srgbClr val="FFFF00"/>
                </a:solidFill>
              </a:rPr>
              <a:t>KL.3A SP NR 1 W NOWOGARDZIE</a:t>
            </a:r>
          </a:p>
          <a:p>
            <a:pPr algn="ctr">
              <a:buNone/>
            </a:pPr>
            <a:r>
              <a:rPr lang="pl-PL" b="1" i="1" dirty="0" err="1" smtClean="0">
                <a:solidFill>
                  <a:srgbClr val="FFFF00"/>
                </a:solidFill>
              </a:rPr>
              <a:t>Wych</a:t>
            </a:r>
            <a:r>
              <a:rPr lang="pl-PL" b="1" i="1" dirty="0" smtClean="0">
                <a:solidFill>
                  <a:srgbClr val="FFFF00"/>
                </a:solidFill>
              </a:rPr>
              <a:t>- Anna Tracz</a:t>
            </a:r>
          </a:p>
          <a:p>
            <a:pPr algn="ctr">
              <a:buNone/>
            </a:pPr>
            <a:endParaRPr lang="pl-PL" sz="11500" dirty="0" smtClean="0">
              <a:sym typeface="Wingdings"/>
            </a:endParaRPr>
          </a:p>
          <a:p>
            <a:pPr algn="ctr">
              <a:buNone/>
            </a:pPr>
            <a:r>
              <a:rPr lang="pl-PL" sz="13700" dirty="0" smtClean="0">
                <a:solidFill>
                  <a:srgbClr val="FFFF00"/>
                </a:solidFill>
                <a:sym typeface="Wingdings"/>
              </a:rPr>
              <a:t>                       </a:t>
            </a:r>
            <a:endParaRPr lang="pl-PL" sz="13700" dirty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pl-PL" sz="8800" dirty="0" smtClean="0">
                <a:sym typeface="Wingdings"/>
              </a:rPr>
              <a:t>                             </a:t>
            </a:r>
            <a:endParaRPr lang="pl-PL" sz="8800" dirty="0"/>
          </a:p>
        </p:txBody>
      </p:sp>
      <p:sp>
        <p:nvSpPr>
          <p:cNvPr id="4" name="Uśmiechnięta buźka 3"/>
          <p:cNvSpPr/>
          <p:nvPr/>
        </p:nvSpPr>
        <p:spPr>
          <a:xfrm>
            <a:off x="827584" y="3645024"/>
            <a:ext cx="1944216" cy="2376264"/>
          </a:xfrm>
          <a:prstGeom prst="smileyFace">
            <a:avLst/>
          </a:prstGeom>
          <a:scene3d>
            <a:camera prst="orthographicFront"/>
            <a:lightRig rig="threePt" dir="t"/>
          </a:scene3d>
          <a:sp3d>
            <a:bevelT prst="angle"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endParaRPr lang="pl-PL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29</Words>
  <Application>Microsoft Office PowerPoint</Application>
  <PresentationFormat>Pokaz na ekranie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Motyw pakietu Office</vt:lpstr>
      <vt:lpstr>W GRUPIE  ZAWSZE  LEPIEJ!</vt:lpstr>
      <vt:lpstr>Slajd 2</vt:lpstr>
      <vt:lpstr>Slajd 3</vt:lpstr>
      <vt:lpstr>INICJATYWA </vt:lpstr>
      <vt:lpstr>AKCEPTACJA</vt:lpstr>
      <vt:lpstr>TERMINOWOŚĆ</vt:lpstr>
      <vt:lpstr>PRAWDZIWOŚĆ</vt:lpstr>
      <vt:lpstr>ŻYCZLIWOŚĆ</vt:lpstr>
      <vt:lpstr>Slajd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 GRUPIE  ZAWSZE  LEPIEJ!  Zasady IIIA</dc:title>
  <dc:creator>Anna</dc:creator>
  <cp:lastModifiedBy>Dyrektor</cp:lastModifiedBy>
  <cp:revision>6</cp:revision>
  <dcterms:created xsi:type="dcterms:W3CDTF">2013-02-24T19:44:27Z</dcterms:created>
  <dcterms:modified xsi:type="dcterms:W3CDTF">2013-02-25T08:54:53Z</dcterms:modified>
</cp:coreProperties>
</file>