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2" r:id="rId4"/>
    <p:sldId id="276" r:id="rId5"/>
    <p:sldId id="277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3" r:id="rId14"/>
    <p:sldId id="259" r:id="rId15"/>
    <p:sldId id="260" r:id="rId16"/>
    <p:sldId id="261" r:id="rId17"/>
    <p:sldId id="279" r:id="rId18"/>
    <p:sldId id="270" r:id="rId19"/>
    <p:sldId id="278" r:id="rId20"/>
    <p:sldId id="272" r:id="rId21"/>
    <p:sldId id="274" r:id="rId22"/>
    <p:sldId id="275" r:id="rId23"/>
    <p:sldId id="280" r:id="rId24"/>
    <p:sldId id="281" r:id="rId2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0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55EE2B-1A96-4346-B9F4-8C11CDAECFEE}" type="datetimeFigureOut">
              <a:rPr lang="pl-PL" smtClean="0"/>
              <a:pPr/>
              <a:t>2013-02-24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F8B3C3-8869-4737-8A0D-AE58DD076737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ircl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www.signs.pl/gimp/tutoriale2/006tut/olimpiada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FFFF00"/>
                </a:solidFill>
              </a:rPr>
              <a:t>IGRZYSKA OLIMPIJSKIE</a:t>
            </a:r>
            <a:endParaRPr lang="pl-PL" dirty="0">
              <a:solidFill>
                <a:srgbClr val="FFFF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75656" y="5445224"/>
            <a:ext cx="6400800" cy="1752600"/>
          </a:xfrm>
        </p:spPr>
        <p:txBody>
          <a:bodyPr/>
          <a:lstStyle/>
          <a:p>
            <a:endParaRPr lang="pl-PL" dirty="0" smtClean="0"/>
          </a:p>
          <a:p>
            <a:pPr algn="ctr"/>
            <a:r>
              <a:rPr lang="pl-P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MASKOTKI- SYMBOLE</a:t>
            </a:r>
            <a:endParaRPr lang="pl-P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>
                <a:latin typeface="Andalus" pitchFamily="18" charset="-78"/>
                <a:cs typeface="Andalus" pitchFamily="18" charset="-78"/>
              </a:rPr>
              <a:t>MASKOTKI</a:t>
            </a:r>
            <a:endParaRPr lang="pl-PL" sz="44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340768"/>
            <a:ext cx="8964488" cy="5517232"/>
          </a:xfrm>
        </p:spPr>
        <p:txBody>
          <a:bodyPr>
            <a:normAutofit/>
          </a:bodyPr>
          <a:lstStyle/>
          <a:p>
            <a:r>
              <a:rPr lang="pl-PL" dirty="0"/>
              <a:t>Każde igrzyska posiadają swoją </a:t>
            </a:r>
            <a:r>
              <a:rPr lang="pl-PL" b="1" dirty="0">
                <a:solidFill>
                  <a:srgbClr val="FF0000"/>
                </a:solidFill>
              </a:rPr>
              <a:t>maskotkę</a:t>
            </a:r>
            <a:r>
              <a:rPr lang="pl-PL" dirty="0"/>
              <a:t>. Pierwszy raz maskotka </a:t>
            </a:r>
            <a:r>
              <a:rPr lang="pl-PL" dirty="0" smtClean="0"/>
              <a:t>pojawiła się </a:t>
            </a:r>
            <a:r>
              <a:rPr lang="pl-PL" dirty="0"/>
              <a:t>na </a:t>
            </a:r>
            <a:r>
              <a:rPr lang="pl-PL" dirty="0">
                <a:solidFill>
                  <a:srgbClr val="FF0000"/>
                </a:solidFill>
              </a:rPr>
              <a:t>igrzyskach zimą 1968 roku w Grenoble we Francji</a:t>
            </a:r>
            <a:r>
              <a:rPr lang="pl-PL" dirty="0"/>
              <a:t>. Przedstawiała </a:t>
            </a:r>
            <a:r>
              <a:rPr lang="pl-PL" dirty="0" smtClean="0"/>
              <a:t>ona </a:t>
            </a:r>
            <a:r>
              <a:rPr lang="pl-PL" b="1" dirty="0" smtClean="0">
                <a:solidFill>
                  <a:schemeClr val="accent1">
                    <a:lumMod val="75000"/>
                  </a:schemeClr>
                </a:solidFill>
              </a:rPr>
              <a:t>narciarza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pl-PL" dirty="0"/>
              <a:t> Maskotki najczęściej przedstawiają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zwierzęta </a:t>
            </a:r>
            <a:r>
              <a:rPr lang="pl-PL" dirty="0"/>
              <a:t>charakterystyczne </a:t>
            </a:r>
            <a:r>
              <a:rPr lang="pl-PL" dirty="0" smtClean="0"/>
              <a:t>dla danego </a:t>
            </a:r>
            <a:r>
              <a:rPr lang="pl-PL" dirty="0"/>
              <a:t>regionu lub państwa. Tak było z maskotką z Lake </a:t>
            </a:r>
            <a:r>
              <a:rPr lang="pl-PL" dirty="0" err="1"/>
              <a:t>Placid</a:t>
            </a:r>
            <a:r>
              <a:rPr lang="pl-PL" dirty="0"/>
              <a:t>, która </a:t>
            </a:r>
            <a:r>
              <a:rPr lang="pl-PL" dirty="0" smtClean="0"/>
              <a:t>przedstawiała szopa </a:t>
            </a:r>
            <a:r>
              <a:rPr lang="pl-PL" dirty="0"/>
              <a:t>pracza </a:t>
            </a:r>
            <a:r>
              <a:rPr lang="pl-PL" dirty="0" err="1"/>
              <a:t>Roniego</a:t>
            </a:r>
            <a:r>
              <a:rPr lang="pl-PL" dirty="0"/>
              <a:t>, czy z maskotką niedźwiedzia </a:t>
            </a:r>
            <a:r>
              <a:rPr lang="pl-PL" dirty="0" err="1"/>
              <a:t>Miszy</a:t>
            </a:r>
            <a:r>
              <a:rPr lang="pl-PL" dirty="0"/>
              <a:t> z Moskwy.</a:t>
            </a:r>
          </a:p>
          <a:p>
            <a:r>
              <a:rPr lang="pl-PL" dirty="0"/>
              <a:t>Maskotki </a:t>
            </a:r>
            <a:r>
              <a:rPr lang="pl-PL" b="1" dirty="0">
                <a:solidFill>
                  <a:schemeClr val="accent1">
                    <a:lumMod val="75000"/>
                  </a:schemeClr>
                </a:solidFill>
              </a:rPr>
              <a:t>symbolizują także cechy danego państwa</a:t>
            </a:r>
            <a:r>
              <a:rPr lang="pl-PL" dirty="0"/>
              <a:t>, np. dwa </a:t>
            </a:r>
            <a:r>
              <a:rPr lang="pl-PL" dirty="0" smtClean="0"/>
              <a:t>niedźwiedzie polarne </a:t>
            </a:r>
            <a:r>
              <a:rPr lang="pl-PL" dirty="0" err="1"/>
              <a:t>Hidy</a:t>
            </a:r>
            <a:r>
              <a:rPr lang="pl-PL" dirty="0"/>
              <a:t> i </a:t>
            </a:r>
            <a:r>
              <a:rPr lang="pl-PL" dirty="0" err="1"/>
              <a:t>Howdy</a:t>
            </a:r>
            <a:r>
              <a:rPr lang="pl-PL" dirty="0"/>
              <a:t> symbolizowały gościnność mieszkańców </a:t>
            </a:r>
            <a:r>
              <a:rPr lang="pl-PL" dirty="0" smtClean="0"/>
              <a:t>Kanady, a </a:t>
            </a:r>
            <a:r>
              <a:rPr lang="pl-PL" dirty="0"/>
              <a:t>dwoje norweskich dzieci – </a:t>
            </a:r>
            <a:r>
              <a:rPr lang="pl-PL" dirty="0" err="1"/>
              <a:t>Hakon</a:t>
            </a:r>
            <a:r>
              <a:rPr lang="pl-PL" dirty="0"/>
              <a:t> i </a:t>
            </a:r>
            <a:r>
              <a:rPr lang="pl-PL" dirty="0" err="1"/>
              <a:t>Kristin</a:t>
            </a:r>
            <a:r>
              <a:rPr lang="pl-PL" dirty="0"/>
              <a:t> z Lillehammer – </a:t>
            </a:r>
            <a:r>
              <a:rPr lang="pl-PL" dirty="0" smtClean="0"/>
              <a:t>przedstawiały bogactwo </a:t>
            </a:r>
            <a:r>
              <a:rPr lang="pl-PL" dirty="0"/>
              <a:t>tamtejszej kultury.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pl-PL" sz="4000" dirty="0">
                <a:solidFill>
                  <a:srgbClr val="7030A0"/>
                </a:solidFill>
              </a:rPr>
              <a:t>Zimowe Igrzyska Olimpijskie 1968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1.</a:t>
            </a:r>
            <a:r>
              <a:rPr lang="pl-PL" b="1" dirty="0" smtClean="0"/>
              <a:t> </a:t>
            </a:r>
            <a:r>
              <a:rPr lang="pl-PL" sz="2800" b="1" dirty="0" smtClean="0">
                <a:solidFill>
                  <a:srgbClr val="0070C0"/>
                </a:solidFill>
              </a:rPr>
              <a:t>Grenoble</a:t>
            </a:r>
            <a:r>
              <a:rPr lang="pl-PL" sz="2800" b="1" dirty="0" smtClean="0"/>
              <a:t> </a:t>
            </a:r>
            <a:r>
              <a:rPr lang="pl-PL" sz="2800" dirty="0" smtClean="0"/>
              <a:t>( </a:t>
            </a:r>
            <a:r>
              <a:rPr lang="pl-PL" sz="2800" dirty="0"/>
              <a:t>F</a:t>
            </a:r>
            <a:r>
              <a:rPr lang="pl-PL" sz="2800" dirty="0" smtClean="0"/>
              <a:t>rancja)- 1968-</a:t>
            </a:r>
            <a:r>
              <a:rPr lang="pl-PL" sz="2800" dirty="0"/>
              <a:t> </a:t>
            </a:r>
            <a:r>
              <a:rPr lang="pl-PL" sz="2800" dirty="0" err="1" smtClean="0">
                <a:solidFill>
                  <a:srgbClr val="FF0000"/>
                </a:solidFill>
              </a:rPr>
              <a:t>Schuss</a:t>
            </a:r>
            <a:r>
              <a:rPr lang="pl-PL" sz="2800" dirty="0" smtClean="0">
                <a:solidFill>
                  <a:srgbClr val="FF0000"/>
                </a:solidFill>
              </a:rPr>
              <a:t>-</a:t>
            </a:r>
            <a:r>
              <a:rPr lang="pl-PL" sz="2800" dirty="0"/>
              <a:t> Stylizowany narciarz</a:t>
            </a:r>
            <a:endParaRPr lang="pl-PL" dirty="0"/>
          </a:p>
        </p:txBody>
      </p:sp>
      <p:pic>
        <p:nvPicPr>
          <p:cNvPr id="33794" name="Picture 2" descr="http://ki.uni.lodz.pl/~lzakonnik/olympic/Maskotki/Schu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492896"/>
            <a:ext cx="2671564" cy="3888432"/>
          </a:xfrm>
          <a:prstGeom prst="rect">
            <a:avLst/>
          </a:prstGeom>
          <a:noFill/>
        </p:spPr>
      </p:pic>
      <p:pic>
        <p:nvPicPr>
          <p:cNvPr id="33796" name="Picture 4" descr="http://bi.gazeta.pl/im/c0/9e/c8/z13147840Q,Grenoble--Franc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92896"/>
            <a:ext cx="5905500" cy="3781425"/>
          </a:xfrm>
          <a:prstGeom prst="rect">
            <a:avLst/>
          </a:prstGeom>
          <a:noFill/>
        </p:spPr>
      </p:pic>
      <p:sp>
        <p:nvSpPr>
          <p:cNvPr id="6" name="Elipsa 5"/>
          <p:cNvSpPr/>
          <p:nvPr/>
        </p:nvSpPr>
        <p:spPr>
          <a:xfrm>
            <a:off x="3635896" y="4653136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" name="Łącznik prosty ze strzałką 7"/>
          <p:cNvCxnSpPr/>
          <p:nvPr/>
        </p:nvCxnSpPr>
        <p:spPr>
          <a:xfrm>
            <a:off x="1763688" y="2060848"/>
            <a:ext cx="2016224" cy="26642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DYSCYPLINY</a:t>
            </a:r>
            <a:endParaRPr lang="pl-PL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4767808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biathlon (debiut sztafety)</a:t>
            </a:r>
          </a:p>
          <a:p>
            <a:r>
              <a:rPr lang="pl-PL" dirty="0"/>
              <a:t>bobsleje</a:t>
            </a:r>
          </a:p>
          <a:p>
            <a:r>
              <a:rPr lang="pl-PL" dirty="0"/>
              <a:t>hokej</a:t>
            </a:r>
          </a:p>
          <a:p>
            <a:r>
              <a:rPr lang="pl-PL" dirty="0"/>
              <a:t>łyżwiarstwo</a:t>
            </a:r>
          </a:p>
          <a:p>
            <a:pPr lvl="1"/>
            <a:r>
              <a:rPr lang="pl-PL" dirty="0"/>
              <a:t>łyżwiarstwo szybkie</a:t>
            </a:r>
          </a:p>
          <a:p>
            <a:pPr lvl="1"/>
            <a:r>
              <a:rPr lang="pl-PL" dirty="0"/>
              <a:t>łyżwiarstwo figurowe</a:t>
            </a:r>
          </a:p>
          <a:p>
            <a:r>
              <a:rPr lang="pl-PL" dirty="0"/>
              <a:t>narciarstwo</a:t>
            </a:r>
          </a:p>
          <a:p>
            <a:pPr lvl="1"/>
            <a:r>
              <a:rPr lang="pl-PL" dirty="0"/>
              <a:t>narciarstwo alpejskie</a:t>
            </a:r>
          </a:p>
          <a:p>
            <a:pPr lvl="1"/>
            <a:r>
              <a:rPr lang="pl-PL" dirty="0"/>
              <a:t>narciarstwo klasyczne</a:t>
            </a:r>
          </a:p>
          <a:p>
            <a:pPr lvl="2"/>
            <a:r>
              <a:rPr lang="pl-PL" dirty="0"/>
              <a:t>biegi narciarskie</a:t>
            </a:r>
          </a:p>
          <a:p>
            <a:pPr lvl="2"/>
            <a:r>
              <a:rPr lang="pl-PL" dirty="0"/>
              <a:t>skoki narciarskie</a:t>
            </a:r>
          </a:p>
          <a:p>
            <a:pPr lvl="2"/>
            <a:r>
              <a:rPr lang="pl-PL" dirty="0"/>
              <a:t>kombinacja norweska</a:t>
            </a:r>
          </a:p>
          <a:p>
            <a:r>
              <a:rPr lang="pl-PL" dirty="0"/>
              <a:t>saneczkarstwo</a:t>
            </a:r>
          </a:p>
          <a:p>
            <a:endParaRPr lang="pl-PL" dirty="0"/>
          </a:p>
        </p:txBody>
      </p:sp>
      <p:pic>
        <p:nvPicPr>
          <p:cNvPr id="19458" name="Picture 2" descr="http://t2.gstatic.com/images?q=tbn:ANd9GcTBKYFGmiADjsM2G1u2PyEuePfAdk3UFfKqGxwMM25QiayJrJIMi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484784"/>
            <a:ext cx="3536481" cy="2232248"/>
          </a:xfrm>
          <a:prstGeom prst="rect">
            <a:avLst/>
          </a:prstGeom>
          <a:noFill/>
        </p:spPr>
      </p:pic>
      <p:pic>
        <p:nvPicPr>
          <p:cNvPr id="19460" name="Picture 4" descr="http://d.webgenerator24.pl/k/r/ea/vn/obd03sgsggkocwsg40k8kc4g8cw/hokej-crop.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149080"/>
            <a:ext cx="3429000" cy="238125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>
                <a:solidFill>
                  <a:srgbClr val="7030A0"/>
                </a:solidFill>
              </a:rPr>
              <a:t>ZIMOWE IGRZYSKA OLIMPIJSKIE 1976</a:t>
            </a:r>
            <a:endParaRPr lang="pl-PL" sz="3200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>
                <a:solidFill>
                  <a:srgbClr val="0070C0"/>
                </a:solidFill>
              </a:rPr>
              <a:t>Montreal</a:t>
            </a:r>
            <a:r>
              <a:rPr lang="pl-PL" dirty="0"/>
              <a:t> </a:t>
            </a:r>
            <a:r>
              <a:rPr lang="pl-PL" dirty="0" smtClean="0"/>
              <a:t>-Kanada </a:t>
            </a:r>
            <a:r>
              <a:rPr lang="pl-PL" dirty="0"/>
              <a:t>- </a:t>
            </a:r>
            <a:r>
              <a:rPr lang="pl-PL" dirty="0" smtClean="0"/>
              <a:t> </a:t>
            </a:r>
            <a:r>
              <a:rPr lang="pl-PL" dirty="0" err="1" smtClean="0">
                <a:solidFill>
                  <a:srgbClr val="FF0000"/>
                </a:solidFill>
              </a:rPr>
              <a:t>Snowman</a:t>
            </a:r>
            <a:r>
              <a:rPr lang="pl-PL" dirty="0" smtClean="0"/>
              <a:t>- człowiek</a:t>
            </a:r>
            <a:r>
              <a:rPr lang="pl-PL" dirty="0"/>
              <a:t> </a:t>
            </a:r>
            <a:r>
              <a:rPr lang="pl-PL" dirty="0" smtClean="0"/>
              <a:t> śniegu </a:t>
            </a:r>
            <a:endParaRPr lang="pl-PL" dirty="0"/>
          </a:p>
        </p:txBody>
      </p:sp>
      <p:pic>
        <p:nvPicPr>
          <p:cNvPr id="4" name="Picture 2" descr="http://ki.uni.lodz.pl/~lzakonnik/olympic/Maskotki/Snow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420888"/>
            <a:ext cx="3096344" cy="4176464"/>
          </a:xfrm>
          <a:prstGeom prst="rect">
            <a:avLst/>
          </a:prstGeom>
          <a:noFill/>
        </p:spPr>
      </p:pic>
      <p:pic>
        <p:nvPicPr>
          <p:cNvPr id="34818" name="Picture 2" descr="http://1.bp.blogspot.com/-as4LQ6qlv4M/T3r6Hs2G3PI/AAAAAAAAAr0/BnIfvwNe3As/s1600/Montreal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4932040" cy="409766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7030A0"/>
                </a:solidFill>
              </a:rPr>
              <a:t>Zimowe Igrzyska Olimpijskie 1980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pl-PL" b="1" dirty="0">
                <a:solidFill>
                  <a:srgbClr val="0070C0"/>
                </a:solidFill>
              </a:rPr>
              <a:t>Lake </a:t>
            </a:r>
            <a:r>
              <a:rPr lang="pl-PL" b="1" dirty="0" err="1" smtClean="0">
                <a:solidFill>
                  <a:srgbClr val="0070C0"/>
                </a:solidFill>
              </a:rPr>
              <a:t>Placid</a:t>
            </a:r>
            <a:r>
              <a:rPr lang="pl-PL" b="1" dirty="0" smtClean="0">
                <a:solidFill>
                  <a:srgbClr val="0070C0"/>
                </a:solidFill>
              </a:rPr>
              <a:t> </a:t>
            </a:r>
            <a:r>
              <a:rPr lang="pl-PL" b="1" dirty="0" smtClean="0"/>
              <a:t>(</a:t>
            </a:r>
            <a:r>
              <a:rPr lang="pl-PL" dirty="0" smtClean="0"/>
              <a:t>USA) </a:t>
            </a:r>
            <a:r>
              <a:rPr lang="pl-PL" dirty="0" smtClean="0">
                <a:solidFill>
                  <a:srgbClr val="FF0000"/>
                </a:solidFill>
              </a:rPr>
              <a:t>Roni</a:t>
            </a:r>
            <a:r>
              <a:rPr lang="pl-PL" dirty="0" smtClean="0"/>
              <a:t>-szop pracz</a:t>
            </a:r>
            <a:endParaRPr lang="pl-PL" dirty="0"/>
          </a:p>
        </p:txBody>
      </p:sp>
      <p:pic>
        <p:nvPicPr>
          <p:cNvPr id="31746" name="Picture 2" descr="http://ki.uni.lodz.pl/~lzakonnik/olympic/Maskotki/RoniRacco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08920"/>
            <a:ext cx="3888432" cy="3384376"/>
          </a:xfrm>
          <a:prstGeom prst="rect">
            <a:avLst/>
          </a:prstGeom>
          <a:noFill/>
        </p:spPr>
      </p:pic>
      <p:pic>
        <p:nvPicPr>
          <p:cNvPr id="31748" name="Picture 4" descr="http://pics2.city-data.com/city/maps4/frs3186.png"/>
          <p:cNvPicPr>
            <a:picLocks noChangeAspect="1" noChangeArrowheads="1"/>
          </p:cNvPicPr>
          <p:nvPr/>
        </p:nvPicPr>
        <p:blipFill>
          <a:blip r:embed="rId3" cstate="print"/>
          <a:srcRect r="5053" b="4184"/>
          <a:stretch>
            <a:fillRect/>
          </a:stretch>
        </p:blipFill>
        <p:spPr bwMode="auto">
          <a:xfrm>
            <a:off x="251520" y="2348880"/>
            <a:ext cx="3816424" cy="432048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solidFill>
                  <a:srgbClr val="7030A0"/>
                </a:solidFill>
              </a:rPr>
              <a:t>Zimowe Igrzyska Olimpijskie-1984</a:t>
            </a:r>
            <a:endParaRPr lang="pl-PL" sz="3600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Sarajewo</a:t>
            </a:r>
            <a:r>
              <a:rPr lang="pl-PL" dirty="0" smtClean="0"/>
              <a:t> (Bośnia i Hercegowina)-</a:t>
            </a:r>
            <a:r>
              <a:rPr lang="pl-PL" b="1" dirty="0" err="1" smtClean="0">
                <a:solidFill>
                  <a:srgbClr val="FF0000"/>
                </a:solidFill>
              </a:rPr>
              <a:t>Vučkomały</a:t>
            </a:r>
            <a:r>
              <a:rPr lang="pl-PL" dirty="0" smtClean="0">
                <a:solidFill>
                  <a:srgbClr val="FF0000"/>
                </a:solidFill>
              </a:rPr>
              <a:t>-</a:t>
            </a:r>
            <a:r>
              <a:rPr lang="pl-PL" dirty="0" smtClean="0"/>
              <a:t> </a:t>
            </a:r>
            <a:r>
              <a:rPr lang="pl-PL" sz="2400" dirty="0" smtClean="0"/>
              <a:t>Wilk-Symbolizował </a:t>
            </a:r>
            <a:r>
              <a:rPr lang="pl-PL" sz="2400" dirty="0"/>
              <a:t>pragnienie ludzi, by zaprzyjaźnić się ze zwierzętami. </a:t>
            </a:r>
            <a:r>
              <a:rPr lang="pl-PL" sz="2400" dirty="0" smtClean="0"/>
              <a:t>Dzięki </a:t>
            </a:r>
            <a:r>
              <a:rPr lang="pl-PL" sz="2400" dirty="0"/>
              <a:t>tej maskotce udało się zmienić niekorzystny stereotyp wilków w tym </a:t>
            </a:r>
            <a:r>
              <a:rPr lang="pl-PL" sz="2400" dirty="0" smtClean="0"/>
              <a:t>regionie.</a:t>
            </a:r>
            <a:endParaRPr lang="pl-PL" dirty="0"/>
          </a:p>
        </p:txBody>
      </p:sp>
      <p:pic>
        <p:nvPicPr>
          <p:cNvPr id="30722" name="Picture 2" descr="http://ki.uni.lodz.pl/~lzakonnik/olympic/Maskotki/Vucz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5" y="3140968"/>
            <a:ext cx="2455540" cy="3528392"/>
          </a:xfrm>
          <a:prstGeom prst="rect">
            <a:avLst/>
          </a:prstGeom>
          <a:noFill/>
        </p:spPr>
      </p:pic>
      <p:pic>
        <p:nvPicPr>
          <p:cNvPr id="30724" name="Picture 4" descr="http://www.tolerancja.pl/files/map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4984"/>
            <a:ext cx="5040560" cy="357301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7030A0"/>
                </a:solidFill>
              </a:rPr>
              <a:t>Zimowe Igrzyska Olimpijskie 1988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Calgary</a:t>
            </a:r>
            <a:r>
              <a:rPr lang="pl-PL" dirty="0" smtClean="0"/>
              <a:t>-(Kanada</a:t>
            </a:r>
            <a:r>
              <a:rPr lang="pl-PL" b="1" dirty="0" smtClean="0"/>
              <a:t>)-</a:t>
            </a:r>
            <a:r>
              <a:rPr lang="pl-PL" b="1" dirty="0" err="1" smtClean="0">
                <a:solidFill>
                  <a:srgbClr val="FF0000"/>
                </a:solidFill>
              </a:rPr>
              <a:t>Hidy</a:t>
            </a:r>
            <a:r>
              <a:rPr lang="pl-PL" b="1" dirty="0" smtClean="0"/>
              <a:t> </a:t>
            </a:r>
            <a:r>
              <a:rPr lang="pl-PL" b="1" dirty="0" smtClean="0">
                <a:solidFill>
                  <a:srgbClr val="FF0000"/>
                </a:solidFill>
              </a:rPr>
              <a:t>&amp; </a:t>
            </a:r>
            <a:r>
              <a:rPr lang="pl-PL" b="1" dirty="0" err="1" smtClean="0">
                <a:solidFill>
                  <a:srgbClr val="FF0000"/>
                </a:solidFill>
              </a:rPr>
              <a:t>Ho</a:t>
            </a:r>
            <a:r>
              <a:rPr lang="pl-PL" dirty="0" err="1" smtClean="0">
                <a:solidFill>
                  <a:srgbClr val="FF0000"/>
                </a:solidFill>
              </a:rPr>
              <a:t>wdy</a:t>
            </a:r>
            <a:r>
              <a:rPr lang="pl-PL" dirty="0" smtClean="0"/>
              <a:t>- Dwa niedźwiedzie polarne</a:t>
            </a:r>
            <a:r>
              <a:rPr lang="pl-PL" dirty="0"/>
              <a:t>-</a:t>
            </a:r>
            <a:r>
              <a:rPr lang="pl-PL" dirty="0" smtClean="0"/>
              <a:t>Symbolizują gościnność Zachodniej Kanady.</a:t>
            </a:r>
            <a:endParaRPr lang="pl-PL" dirty="0"/>
          </a:p>
        </p:txBody>
      </p:sp>
      <p:sp>
        <p:nvSpPr>
          <p:cNvPr id="6" name="Elipsa 5"/>
          <p:cNvSpPr/>
          <p:nvPr/>
        </p:nvSpPr>
        <p:spPr>
          <a:xfrm>
            <a:off x="971600" y="5301208"/>
            <a:ext cx="144016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702" name="Picture 6" descr="http://www.wstravel.pl/11angi_ang/11angi_kan_map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48793"/>
            <a:ext cx="4548330" cy="3809207"/>
          </a:xfrm>
          <a:prstGeom prst="rect">
            <a:avLst/>
          </a:prstGeom>
          <a:noFill/>
        </p:spPr>
      </p:pic>
      <p:pic>
        <p:nvPicPr>
          <p:cNvPr id="29704" name="Picture 8" descr="http://www.toptenz.net/wp-content/uploads/2008/08/hidy-howdy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9714" y="2825552"/>
            <a:ext cx="4354286" cy="403244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pl-PL" sz="3200" dirty="0">
                <a:solidFill>
                  <a:srgbClr val="7030A0"/>
                </a:solidFill>
              </a:rPr>
              <a:t>Zimowe Igrzyska Olimpijskie </a:t>
            </a:r>
            <a:r>
              <a:rPr lang="pl-PL" sz="3200" dirty="0" smtClean="0">
                <a:solidFill>
                  <a:srgbClr val="7030A0"/>
                </a:solidFill>
              </a:rPr>
              <a:t>1992</a:t>
            </a:r>
            <a:endParaRPr lang="pl-PL" sz="3200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911824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Albertville</a:t>
            </a:r>
            <a:r>
              <a:rPr lang="pl-PL" dirty="0" smtClean="0"/>
              <a:t>-( Francja)</a:t>
            </a:r>
          </a:p>
          <a:p>
            <a:r>
              <a:rPr lang="pl-PL" dirty="0" err="1" smtClean="0">
                <a:solidFill>
                  <a:srgbClr val="FF0000"/>
                </a:solidFill>
              </a:rPr>
              <a:t>Magique</a:t>
            </a:r>
            <a:r>
              <a:rPr lang="pl-PL" dirty="0" smtClean="0">
                <a:solidFill>
                  <a:srgbClr val="FF0000"/>
                </a:solidFill>
              </a:rPr>
              <a:t> –”Człowiek-Gwiazda</a:t>
            </a:r>
            <a:r>
              <a:rPr lang="pl-PL" sz="2400" dirty="0" smtClean="0"/>
              <a:t>„- Kanciasty" kształt symbolizował wagę techniki w sporcie. Imię </a:t>
            </a:r>
            <a:r>
              <a:rPr lang="pl-PL" sz="2400" i="1" dirty="0" err="1" smtClean="0"/>
              <a:t>Magique</a:t>
            </a:r>
            <a:r>
              <a:rPr lang="pl-PL" sz="2400" dirty="0" smtClean="0"/>
              <a:t> (Magiczny) odnosi się do skojarzeń </a:t>
            </a:r>
            <a:r>
              <a:rPr lang="pl-PL" dirty="0" smtClean="0"/>
              <a:t>gwiazd z magią.</a:t>
            </a:r>
            <a:endParaRPr lang="pl-PL" dirty="0"/>
          </a:p>
        </p:txBody>
      </p:sp>
      <p:pic>
        <p:nvPicPr>
          <p:cNvPr id="28674" name="Picture 2" descr="http://ki.uni.lodz.pl/~lzakonnik/olympic/Maskotki/Magiq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356992"/>
            <a:ext cx="3312368" cy="3501008"/>
          </a:xfrm>
          <a:prstGeom prst="rect">
            <a:avLst/>
          </a:prstGeom>
          <a:noFill/>
        </p:spPr>
      </p:pic>
      <p:pic>
        <p:nvPicPr>
          <p:cNvPr id="28678" name="Picture 6" descr="http://static.lovetotravel.pl/galery/4954_francja_map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12976"/>
            <a:ext cx="4680520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://www.obiezyswiat.com/ksiegarnia/skandvhs_map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2976"/>
            <a:ext cx="4646290" cy="3645024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dirty="0">
                <a:solidFill>
                  <a:srgbClr val="7030A0"/>
                </a:solidFill>
              </a:rPr>
              <a:t>Zimowe Igrzyska Olimpijskie 1994</a:t>
            </a:r>
            <a:endParaRPr lang="pl-PL" sz="3200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700808"/>
            <a:ext cx="8712968" cy="4623792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Lillehammer</a:t>
            </a:r>
            <a:r>
              <a:rPr lang="pl-PL" dirty="0" smtClean="0">
                <a:solidFill>
                  <a:srgbClr val="FF0000"/>
                </a:solidFill>
              </a:rPr>
              <a:t> </a:t>
            </a:r>
            <a:r>
              <a:rPr lang="pl-PL" dirty="0" smtClean="0"/>
              <a:t>(Norwegia)</a:t>
            </a:r>
            <a:r>
              <a:rPr lang="pl-PL" dirty="0" smtClean="0">
                <a:solidFill>
                  <a:srgbClr val="FF0000"/>
                </a:solidFill>
              </a:rPr>
              <a:t>-</a:t>
            </a:r>
            <a:r>
              <a:rPr lang="pl-PL" dirty="0" err="1" smtClean="0">
                <a:solidFill>
                  <a:srgbClr val="FF0000"/>
                </a:solidFill>
              </a:rPr>
              <a:t>Håkon</a:t>
            </a:r>
            <a:r>
              <a:rPr lang="pl-PL" dirty="0" smtClean="0">
                <a:solidFill>
                  <a:srgbClr val="FF0000"/>
                </a:solidFill>
              </a:rPr>
              <a:t> &amp; </a:t>
            </a:r>
            <a:r>
              <a:rPr lang="pl-PL" dirty="0" err="1" smtClean="0">
                <a:solidFill>
                  <a:srgbClr val="FF0000"/>
                </a:solidFill>
              </a:rPr>
              <a:t>Kristin</a:t>
            </a:r>
            <a:r>
              <a:rPr lang="pl-PL" dirty="0" err="1" smtClean="0"/>
              <a:t>-dwoje</a:t>
            </a:r>
            <a:r>
              <a:rPr lang="pl-PL" dirty="0" smtClean="0"/>
              <a:t> norweskich dzieci Ubrane w tradycyjne, norweskie stroje, symbolizują bogactwo tamtejszej</a:t>
            </a:r>
            <a:r>
              <a:rPr lang="pl-PL" sz="2400" dirty="0" smtClean="0"/>
              <a:t> kultury</a:t>
            </a:r>
            <a:r>
              <a:rPr lang="pl-PL" dirty="0" smtClean="0"/>
              <a:t>.</a:t>
            </a:r>
            <a:endParaRPr lang="pl-PL" dirty="0"/>
          </a:p>
        </p:txBody>
      </p:sp>
      <p:pic>
        <p:nvPicPr>
          <p:cNvPr id="27650" name="Picture 2" descr="http://ki.uni.lodz.pl/~lzakonnik/olympic/Maskotki/KristinHak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140968"/>
            <a:ext cx="3744416" cy="345638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7030A0"/>
                </a:solidFill>
              </a:rPr>
              <a:t>Zimowe Igrzyska Olimpijskie 1998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412776"/>
            <a:ext cx="8686800" cy="4911824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Nagano</a:t>
            </a:r>
            <a:r>
              <a:rPr lang="pl-PL" dirty="0" smtClean="0"/>
              <a:t>(Japonia)</a:t>
            </a:r>
            <a:r>
              <a:rPr lang="pl-PL" i="1" dirty="0" err="1" smtClean="0"/>
              <a:t>The</a:t>
            </a:r>
            <a:r>
              <a:rPr lang="pl-PL" i="1" dirty="0" smtClean="0"/>
              <a:t> </a:t>
            </a:r>
            <a:r>
              <a:rPr lang="pl-PL" i="1" dirty="0" err="1" smtClean="0"/>
              <a:t>Snowlets</a:t>
            </a:r>
            <a:r>
              <a:rPr lang="pl-PL" dirty="0" smtClean="0"/>
              <a:t>– </a:t>
            </a:r>
            <a:r>
              <a:rPr lang="pl-PL" dirty="0" err="1" smtClean="0">
                <a:solidFill>
                  <a:srgbClr val="FF0000"/>
                </a:solidFill>
              </a:rPr>
              <a:t>Sukki</a:t>
            </a:r>
            <a:r>
              <a:rPr lang="pl-PL" dirty="0" smtClean="0">
                <a:solidFill>
                  <a:srgbClr val="FF0000"/>
                </a:solidFill>
              </a:rPr>
              <a:t>, </a:t>
            </a:r>
            <a:r>
              <a:rPr lang="pl-PL" dirty="0" err="1" smtClean="0">
                <a:solidFill>
                  <a:srgbClr val="FF0000"/>
                </a:solidFill>
              </a:rPr>
              <a:t>Nokki</a:t>
            </a:r>
            <a:r>
              <a:rPr lang="pl-PL" dirty="0" smtClean="0">
                <a:solidFill>
                  <a:srgbClr val="FF0000"/>
                </a:solidFill>
              </a:rPr>
              <a:t>, Lekki &amp; </a:t>
            </a:r>
            <a:r>
              <a:rPr lang="pl-PL" dirty="0" err="1" smtClean="0">
                <a:solidFill>
                  <a:srgbClr val="FF0000"/>
                </a:solidFill>
              </a:rPr>
              <a:t>Tsukki</a:t>
            </a:r>
            <a:r>
              <a:rPr lang="pl-PL" dirty="0" err="1" smtClean="0"/>
              <a:t>-cztery</a:t>
            </a:r>
            <a:r>
              <a:rPr lang="pl-PL" dirty="0" smtClean="0"/>
              <a:t> </a:t>
            </a:r>
            <a:r>
              <a:rPr lang="pl-PL" b="1" i="1" dirty="0"/>
              <a:t>Sowy </a:t>
            </a:r>
            <a:r>
              <a:rPr lang="pl-PL" b="1" i="1" dirty="0" smtClean="0"/>
              <a:t>Śnieżne</a:t>
            </a:r>
            <a:r>
              <a:rPr lang="pl-PL" dirty="0" smtClean="0"/>
              <a:t>. Reprezentują cztery </a:t>
            </a:r>
            <a:r>
              <a:rPr lang="pl-PL" b="1" dirty="0" smtClean="0"/>
              <a:t>główne wyspy japońskie</a:t>
            </a:r>
            <a:r>
              <a:rPr lang="pl-PL" dirty="0" smtClean="0"/>
              <a:t>. </a:t>
            </a:r>
            <a:r>
              <a:rPr lang="pl-PL" sz="2400" dirty="0" smtClean="0"/>
              <a:t>Nazwa </a:t>
            </a:r>
            <a:r>
              <a:rPr lang="pl-PL" sz="2400" i="1" dirty="0" smtClean="0"/>
              <a:t>"</a:t>
            </a:r>
            <a:r>
              <a:rPr lang="pl-PL" sz="2400" i="1" dirty="0" err="1" smtClean="0"/>
              <a:t>Snowlets</a:t>
            </a:r>
            <a:r>
              <a:rPr lang="pl-PL" sz="2400" i="1" dirty="0" smtClean="0"/>
              <a:t>"</a:t>
            </a:r>
            <a:r>
              <a:rPr lang="pl-PL" sz="2400" dirty="0" smtClean="0"/>
              <a:t> pochodzi od zlepki pierwszych liter </a:t>
            </a:r>
            <a:r>
              <a:rPr lang="pl-PL" sz="2400" dirty="0" err="1" smtClean="0"/>
              <a:t>imon</a:t>
            </a:r>
            <a:r>
              <a:rPr lang="pl-PL" sz="2400" dirty="0" smtClean="0"/>
              <a:t> sów.</a:t>
            </a:r>
            <a:endParaRPr lang="pl-PL" dirty="0"/>
          </a:p>
        </p:txBody>
      </p:sp>
      <p:pic>
        <p:nvPicPr>
          <p:cNvPr id="26626" name="Picture 2" descr="http://ki.uni.lodz.pl/~lzakonnik/olympic/Maskotki/Snowle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573016"/>
            <a:ext cx="4086225" cy="2808312"/>
          </a:xfrm>
          <a:prstGeom prst="rect">
            <a:avLst/>
          </a:prstGeom>
          <a:noFill/>
        </p:spPr>
      </p:pic>
      <p:pic>
        <p:nvPicPr>
          <p:cNvPr id="26628" name="Picture 4" descr="http://welcome.city.matsumoto.nagano.jp/uploads/img483e06e927fff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356992"/>
            <a:ext cx="4638675" cy="350100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7030A0"/>
                </a:solidFill>
              </a:rPr>
              <a:t>Zimowe Igrzyska Olimpijskie </a:t>
            </a:r>
            <a:r>
              <a:rPr lang="pl-PL" sz="3600" b="1" dirty="0" smtClean="0">
                <a:solidFill>
                  <a:srgbClr val="7030A0"/>
                </a:solidFill>
              </a:rPr>
              <a:t>2002</a:t>
            </a:r>
            <a:endParaRPr lang="pl-PL" sz="3600" b="1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/>
          <a:lstStyle/>
          <a:p>
            <a:r>
              <a:rPr lang="pl-PL" b="1" dirty="0"/>
              <a:t>Salt Lake </a:t>
            </a:r>
            <a:r>
              <a:rPr lang="pl-PL" b="1" dirty="0" smtClean="0"/>
              <a:t>City</a:t>
            </a:r>
            <a:r>
              <a:rPr lang="pl-PL" dirty="0" smtClean="0"/>
              <a:t>(Ameryka Północna)</a:t>
            </a:r>
          </a:p>
          <a:p>
            <a:pPr marL="514350" indent="-514350">
              <a:buAutoNum type="arabicPeriod"/>
            </a:pPr>
            <a:r>
              <a:rPr lang="pl-PL" dirty="0" err="1" smtClean="0">
                <a:solidFill>
                  <a:srgbClr val="FF0000"/>
                </a:solidFill>
              </a:rPr>
              <a:t>Copper-Kojot</a:t>
            </a:r>
            <a:r>
              <a:rPr lang="pl-PL" dirty="0" smtClean="0"/>
              <a:t>- </a:t>
            </a:r>
            <a:r>
              <a:rPr lang="pl-PL" sz="2400" dirty="0" smtClean="0"/>
              <a:t>Reprezentował </a:t>
            </a:r>
            <a:r>
              <a:rPr lang="pl-PL" sz="2400" i="1" dirty="0" smtClean="0"/>
              <a:t>"Wyżej„ </a:t>
            </a:r>
            <a:r>
              <a:rPr lang="pl-PL" sz="2400" dirty="0" smtClean="0"/>
              <a:t>z motta olimpijskiego</a:t>
            </a:r>
            <a:endParaRPr lang="pl-PL" dirty="0" smtClean="0"/>
          </a:p>
          <a:p>
            <a:pPr marL="514350" indent="-514350">
              <a:buAutoNum type="arabicPeriod"/>
            </a:pPr>
            <a:r>
              <a:rPr lang="pl-PL" dirty="0" err="1" smtClean="0">
                <a:solidFill>
                  <a:srgbClr val="FF0000"/>
                </a:solidFill>
              </a:rPr>
              <a:t>Powder</a:t>
            </a:r>
            <a:r>
              <a:rPr lang="pl-PL" dirty="0" smtClean="0"/>
              <a:t>- Zając amerykański.  </a:t>
            </a:r>
            <a:r>
              <a:rPr lang="pl-PL" sz="2400" dirty="0" smtClean="0"/>
              <a:t>Reprezentował </a:t>
            </a:r>
            <a:r>
              <a:rPr lang="pl-PL" sz="2400" i="1" dirty="0" smtClean="0"/>
              <a:t>„Szybciej”</a:t>
            </a:r>
            <a:r>
              <a:rPr lang="pl-PL" sz="2400" dirty="0" smtClean="0"/>
              <a:t> z motta olimpijskiego</a:t>
            </a:r>
            <a:endParaRPr lang="pl-PL" dirty="0" smtClean="0"/>
          </a:p>
          <a:p>
            <a:pPr marL="514350" indent="-514350">
              <a:buAutoNum type="arabicPeriod"/>
            </a:pPr>
            <a:r>
              <a:rPr lang="pl-PL" dirty="0" err="1" smtClean="0">
                <a:solidFill>
                  <a:srgbClr val="FF0000"/>
                </a:solidFill>
              </a:rPr>
              <a:t>Coal</a:t>
            </a:r>
            <a:r>
              <a:rPr lang="pl-PL" dirty="0" smtClean="0"/>
              <a:t>- Niedźwiedź</a:t>
            </a:r>
            <a:endParaRPr lang="pl-PL" dirty="0"/>
          </a:p>
        </p:txBody>
      </p:sp>
      <p:pic>
        <p:nvPicPr>
          <p:cNvPr id="24578" name="Picture 2" descr="http://ki.uni.lodz.pl/~lzakonnik/olympic/Maskotki/Co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645024"/>
            <a:ext cx="2857500" cy="2701678"/>
          </a:xfrm>
          <a:prstGeom prst="rect">
            <a:avLst/>
          </a:prstGeom>
          <a:noFill/>
        </p:spPr>
      </p:pic>
      <p:pic>
        <p:nvPicPr>
          <p:cNvPr id="24580" name="Picture 4" descr="http://pix.epodunk.com/locatorMaps/ut/UT_2599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149080"/>
            <a:ext cx="3810000" cy="238125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solidFill>
                  <a:srgbClr val="7030A0"/>
                </a:solidFill>
              </a:rPr>
              <a:t>Zimowe Igrzyska Olimpijskie 2006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389120"/>
          </a:xfrm>
        </p:spPr>
        <p:txBody>
          <a:bodyPr/>
          <a:lstStyle/>
          <a:p>
            <a:r>
              <a:rPr lang="pl-PL" b="1" dirty="0" smtClean="0">
                <a:solidFill>
                  <a:srgbClr val="0070C0"/>
                </a:solidFill>
              </a:rPr>
              <a:t>Turyn</a:t>
            </a:r>
            <a:r>
              <a:rPr lang="pl-PL" dirty="0" smtClean="0"/>
              <a:t>( Włochy)-</a:t>
            </a:r>
            <a:r>
              <a:rPr lang="pl-PL" b="1" dirty="0" err="1" smtClean="0">
                <a:solidFill>
                  <a:srgbClr val="FF0000"/>
                </a:solidFill>
              </a:rPr>
              <a:t>Neve</a:t>
            </a:r>
            <a:r>
              <a:rPr lang="pl-PL" dirty="0" smtClean="0"/>
              <a:t> </a:t>
            </a:r>
            <a:r>
              <a:rPr lang="pl-PL" b="1" dirty="0" err="1" smtClean="0">
                <a:solidFill>
                  <a:srgbClr val="FF0000"/>
                </a:solidFill>
              </a:rPr>
              <a:t>Gliz</a:t>
            </a:r>
            <a:r>
              <a:rPr lang="pl-PL" dirty="0" smtClean="0"/>
              <a:t>- humanoidalne śnieżka i kostka lodu</a:t>
            </a:r>
            <a:br>
              <a:rPr lang="pl-PL" dirty="0" smtClean="0"/>
            </a:br>
            <a:endParaRPr lang="pl-PL" dirty="0"/>
          </a:p>
        </p:txBody>
      </p:sp>
      <p:pic>
        <p:nvPicPr>
          <p:cNvPr id="22530" name="Picture 2" descr="Plik:Neve and Gliz.jpg"/>
          <p:cNvPicPr>
            <a:picLocks noChangeAspect="1" noChangeArrowheads="1"/>
          </p:cNvPicPr>
          <p:nvPr/>
        </p:nvPicPr>
        <p:blipFill>
          <a:blip r:embed="rId2" cstate="print"/>
          <a:srcRect l="7215" t="15628"/>
          <a:stretch>
            <a:fillRect/>
          </a:stretch>
        </p:blipFill>
        <p:spPr bwMode="auto">
          <a:xfrm>
            <a:off x="3588230" y="2852936"/>
            <a:ext cx="5555770" cy="3789040"/>
          </a:xfrm>
          <a:prstGeom prst="rect">
            <a:avLst/>
          </a:prstGeom>
          <a:noFill/>
        </p:spPr>
      </p:pic>
      <p:pic>
        <p:nvPicPr>
          <p:cNvPr id="22532" name="Picture 4" descr="http://www.blogi.szkolazklasa.pl/privefiles/blog-2247/italia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08920"/>
            <a:ext cx="3491880" cy="414908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dirty="0" smtClean="0">
                <a:solidFill>
                  <a:srgbClr val="7030A0"/>
                </a:solidFill>
              </a:rPr>
              <a:t>Zimowe Igrzyska Olimpijskie 2010</a:t>
            </a:r>
            <a:endParaRPr lang="pl-PL" dirty="0">
              <a:solidFill>
                <a:srgbClr val="7030A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pl-PL" sz="2800" dirty="0" smtClean="0">
                <a:solidFill>
                  <a:srgbClr val="002060"/>
                </a:solidFill>
              </a:rPr>
              <a:t>Vancouver</a:t>
            </a:r>
            <a:r>
              <a:rPr lang="pl-PL" sz="2800" dirty="0" smtClean="0">
                <a:solidFill>
                  <a:srgbClr val="7030A0"/>
                </a:solidFill>
              </a:rPr>
              <a:t>- </a:t>
            </a:r>
            <a:r>
              <a:rPr lang="pl-PL" sz="2800" dirty="0" smtClean="0"/>
              <a:t>Kanada</a:t>
            </a:r>
            <a:endParaRPr lang="pl-PL" b="1" dirty="0" smtClean="0"/>
          </a:p>
          <a:p>
            <a:r>
              <a:rPr lang="pl-PL" b="1" dirty="0" smtClean="0">
                <a:solidFill>
                  <a:srgbClr val="FF0000"/>
                </a:solidFill>
              </a:rPr>
              <a:t>Miga</a:t>
            </a:r>
            <a:r>
              <a:rPr lang="pl-PL" dirty="0">
                <a:solidFill>
                  <a:srgbClr val="FF0000"/>
                </a:solidFill>
              </a:rPr>
              <a:t> i </a:t>
            </a:r>
            <a:r>
              <a:rPr lang="pl-PL" b="1" dirty="0" err="1">
                <a:solidFill>
                  <a:srgbClr val="FF0000"/>
                </a:solidFill>
              </a:rPr>
              <a:t>Quatchi</a:t>
            </a:r>
            <a:r>
              <a:rPr lang="pl-PL" dirty="0"/>
              <a:t> to </a:t>
            </a:r>
            <a:r>
              <a:rPr lang="pl-PL" dirty="0" smtClean="0"/>
              <a:t>oficjalne maskotki</a:t>
            </a:r>
            <a:r>
              <a:rPr lang="pl-PL" dirty="0"/>
              <a:t> Zimowych Igrzysk Olimpijskich </a:t>
            </a:r>
            <a:r>
              <a:rPr lang="pl-PL" b="1" dirty="0"/>
              <a:t>2010 Vancouver</a:t>
            </a:r>
            <a:r>
              <a:rPr lang="pl-PL" dirty="0"/>
              <a:t>, natomiast </a:t>
            </a:r>
            <a:r>
              <a:rPr lang="pl-PL" b="1" dirty="0" err="1">
                <a:solidFill>
                  <a:srgbClr val="FF0000"/>
                </a:solidFill>
              </a:rPr>
              <a:t>Sumi</a:t>
            </a:r>
            <a:r>
              <a:rPr lang="pl-PL" dirty="0">
                <a:solidFill>
                  <a:srgbClr val="00B050"/>
                </a:solidFill>
              </a:rPr>
              <a:t> jest maskotką igrzysk paraolimpijskich</a:t>
            </a:r>
            <a:r>
              <a:rPr lang="pl-PL" dirty="0"/>
              <a:t>. </a:t>
            </a:r>
            <a:r>
              <a:rPr lang="pl-PL" b="1" dirty="0" err="1">
                <a:solidFill>
                  <a:srgbClr val="FF0000"/>
                </a:solidFill>
              </a:rPr>
              <a:t>Mukmuk</a:t>
            </a:r>
            <a:r>
              <a:rPr lang="pl-PL" dirty="0"/>
              <a:t> nie jest maskotką oficjalną, ale często występuje razem z </a:t>
            </a:r>
            <a:r>
              <a:rPr lang="pl-PL" dirty="0" err="1"/>
              <a:t>Migą</a:t>
            </a:r>
            <a:r>
              <a:rPr lang="pl-PL" dirty="0"/>
              <a:t>, </a:t>
            </a:r>
            <a:r>
              <a:rPr lang="pl-PL" dirty="0" err="1"/>
              <a:t>Quatchim</a:t>
            </a:r>
            <a:r>
              <a:rPr lang="pl-PL" dirty="0"/>
              <a:t> i </a:t>
            </a:r>
            <a:r>
              <a:rPr lang="pl-PL" dirty="0" err="1"/>
              <a:t>Sumim</a:t>
            </a:r>
            <a:r>
              <a:rPr lang="pl-PL" dirty="0"/>
              <a:t>. </a:t>
            </a:r>
            <a:endParaRPr lang="pl-PL" dirty="0" smtClean="0"/>
          </a:p>
          <a:p>
            <a:r>
              <a:rPr lang="pl-PL" dirty="0" smtClean="0"/>
              <a:t>Maskotki </a:t>
            </a:r>
            <a:r>
              <a:rPr lang="pl-PL" b="1" dirty="0"/>
              <a:t>przedstawiają pierwsze </a:t>
            </a:r>
            <a:r>
              <a:rPr lang="pl-PL" b="1" dirty="0" smtClean="0"/>
              <a:t>istoty, </a:t>
            </a:r>
            <a:r>
              <a:rPr lang="pl-PL" dirty="0"/>
              <a:t>jakie według wierzeń ludności autochtonicznej Kanady zasiedliły ich ziemie.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ik:Mascots Quatchi Miga and Su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sz="4000" dirty="0" err="1">
                <a:solidFill>
                  <a:srgbClr val="FFFF00"/>
                </a:solidFill>
              </a:rPr>
              <a:t>Quatchi</a:t>
            </a:r>
            <a:r>
              <a:rPr lang="pl-PL" sz="4000" dirty="0">
                <a:solidFill>
                  <a:srgbClr val="FFFF00"/>
                </a:solidFill>
              </a:rPr>
              <a:t> Miga </a:t>
            </a:r>
            <a:r>
              <a:rPr lang="pl-PL" sz="4000" dirty="0" smtClean="0">
                <a:solidFill>
                  <a:srgbClr val="FFFF00"/>
                </a:solidFill>
              </a:rPr>
              <a:t>i </a:t>
            </a:r>
            <a:r>
              <a:rPr lang="pl-PL" sz="4000" dirty="0" err="1" smtClean="0">
                <a:solidFill>
                  <a:srgbClr val="FFFF00"/>
                </a:solidFill>
              </a:rPr>
              <a:t>Sumi</a:t>
            </a:r>
            <a:r>
              <a:rPr lang="pl-PL" sz="4000" dirty="0"/>
              <a:t/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226400"/>
          </a:xfrm>
        </p:spPr>
        <p:txBody>
          <a:bodyPr>
            <a:normAutofit fontScale="90000"/>
          </a:bodyPr>
          <a:lstStyle/>
          <a:p>
            <a:pPr algn="l"/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   </a:t>
            </a:r>
            <a:br>
              <a:rPr lang="pl-PL" sz="4400" dirty="0" smtClean="0"/>
            </a:br>
            <a:r>
              <a:rPr lang="pl-PL" sz="4400" dirty="0" smtClean="0"/>
              <a:t/>
            </a:r>
            <a:br>
              <a:rPr lang="pl-PL" sz="4400" dirty="0" smtClean="0"/>
            </a:br>
            <a:r>
              <a:rPr lang="pl-PL" sz="4400" dirty="0" smtClean="0"/>
              <a:t>  </a:t>
            </a:r>
            <a:r>
              <a:rPr lang="pl-PL" sz="3100" dirty="0" smtClean="0">
                <a:solidFill>
                  <a:schemeClr val="tx1"/>
                </a:solidFill>
              </a:rPr>
              <a:t>Mika                          </a:t>
            </a:r>
            <a:r>
              <a:rPr lang="pl-PL" sz="3100" dirty="0" err="1" smtClean="0">
                <a:solidFill>
                  <a:schemeClr val="tx1"/>
                </a:solidFill>
              </a:rPr>
              <a:t>Quatchi</a:t>
            </a:r>
            <a:r>
              <a:rPr lang="pl-PL" sz="3100" dirty="0" smtClean="0">
                <a:solidFill>
                  <a:schemeClr val="tx1"/>
                </a:solidFill>
              </a:rPr>
              <a:t>   </a:t>
            </a:r>
            <a:r>
              <a:rPr lang="pl-PL" sz="4000" dirty="0" smtClean="0">
                <a:solidFill>
                  <a:schemeClr val="tx1"/>
                </a:solidFill>
              </a:rPr>
              <a:t>                  </a:t>
            </a:r>
            <a:r>
              <a:rPr lang="pl-PL" sz="3100" dirty="0" err="1" smtClean="0">
                <a:solidFill>
                  <a:schemeClr val="tx1"/>
                </a:solidFill>
              </a:rPr>
              <a:t>Sumi</a:t>
            </a:r>
            <a:r>
              <a:rPr lang="pl-PL" dirty="0">
                <a:solidFill>
                  <a:schemeClr val="tx1"/>
                </a:solidFill>
              </a:rPr>
              <a:t/>
            </a:r>
            <a:br>
              <a:rPr lang="pl-PL" dirty="0">
                <a:solidFill>
                  <a:schemeClr val="tx1"/>
                </a:solidFill>
              </a:rPr>
            </a:br>
            <a:endParaRPr lang="pl-PL" dirty="0">
              <a:solidFill>
                <a:schemeClr val="tx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8434" name="Picture 2" descr="Plik:Miga (mascot).jpg"/>
          <p:cNvPicPr>
            <a:picLocks noChangeAspect="1" noChangeArrowheads="1"/>
          </p:cNvPicPr>
          <p:nvPr/>
        </p:nvPicPr>
        <p:blipFill>
          <a:blip r:embed="rId2" cstate="print"/>
          <a:srcRect l="10356"/>
          <a:stretch>
            <a:fillRect/>
          </a:stretch>
        </p:blipFill>
        <p:spPr bwMode="auto">
          <a:xfrm>
            <a:off x="0" y="1152524"/>
            <a:ext cx="3423989" cy="5705476"/>
          </a:xfrm>
          <a:prstGeom prst="rect">
            <a:avLst/>
          </a:prstGeom>
          <a:noFill/>
        </p:spPr>
      </p:pic>
      <p:pic>
        <p:nvPicPr>
          <p:cNvPr id="18436" name="Picture 4" descr="Plik:Quatchi (mascot).jpg"/>
          <p:cNvPicPr>
            <a:picLocks noChangeAspect="1" noChangeArrowheads="1"/>
          </p:cNvPicPr>
          <p:nvPr/>
        </p:nvPicPr>
        <p:blipFill>
          <a:blip r:embed="rId3" cstate="print"/>
          <a:srcRect r="7622"/>
          <a:stretch>
            <a:fillRect/>
          </a:stretch>
        </p:blipFill>
        <p:spPr bwMode="auto">
          <a:xfrm>
            <a:off x="3059832" y="1152524"/>
            <a:ext cx="3312368" cy="5705476"/>
          </a:xfrm>
          <a:prstGeom prst="rect">
            <a:avLst/>
          </a:prstGeom>
          <a:noFill/>
        </p:spPr>
      </p:pic>
      <p:pic>
        <p:nvPicPr>
          <p:cNvPr id="18438" name="Picture 6" descr="Plik:Sumi (mascot).jpg"/>
          <p:cNvPicPr>
            <a:picLocks noChangeAspect="1" noChangeArrowheads="1"/>
          </p:cNvPicPr>
          <p:nvPr/>
        </p:nvPicPr>
        <p:blipFill>
          <a:blip r:embed="rId4" cstate="print"/>
          <a:srcRect l="12468" r="29725"/>
          <a:stretch>
            <a:fillRect/>
          </a:stretch>
        </p:blipFill>
        <p:spPr bwMode="auto">
          <a:xfrm>
            <a:off x="6159838" y="1124744"/>
            <a:ext cx="2984162" cy="5733256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 smtClean="0">
                <a:solidFill>
                  <a:srgbClr val="7030A0"/>
                </a:solidFill>
              </a:rPr>
              <a:t>PARAOLIMPIADA</a:t>
            </a:r>
            <a:endParaRPr lang="pl-PL" sz="4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0" y="1268760"/>
            <a:ext cx="5148064" cy="5589240"/>
          </a:xfrm>
        </p:spPr>
        <p:txBody>
          <a:bodyPr>
            <a:normAutofit fontScale="92500" lnSpcReduction="10000"/>
          </a:bodyPr>
          <a:lstStyle/>
          <a:p>
            <a:r>
              <a:rPr lang="pl-PL" b="1" dirty="0" smtClean="0"/>
              <a:t>Pierwsza paraolimpiada </a:t>
            </a:r>
            <a:r>
              <a:rPr lang="pl-PL" dirty="0" smtClean="0"/>
              <a:t>zimowa miała miejsce w 1976 roku, a letnia w 1960 roku. Początkowo w paraolimpiadach brało udział bardzo niewielu zawodników.</a:t>
            </a:r>
          </a:p>
          <a:p>
            <a:r>
              <a:rPr lang="pl-PL" dirty="0" smtClean="0"/>
              <a:t>Obecnie biorą w nich udział zawodnicy z bardzo wielu państw. Paraolimpiady mają także swoje maskotki i odbywają się na tych samych stadionach co olimpiady.</a:t>
            </a:r>
          </a:p>
          <a:p>
            <a:r>
              <a:rPr lang="pl-PL" dirty="0" smtClean="0"/>
              <a:t>W </a:t>
            </a:r>
            <a:r>
              <a:rPr lang="pl-PL" dirty="0" smtClean="0"/>
              <a:t>paraolimpiadach </a:t>
            </a:r>
            <a:r>
              <a:rPr lang="pl-PL" dirty="0" smtClean="0"/>
              <a:t>zimowych rozgrywa się następujące dyscypliny</a:t>
            </a:r>
            <a:r>
              <a:rPr lang="pl-PL" b="1" dirty="0" smtClean="0"/>
              <a:t>: biathlon, hokej na siedząco, narciarstwo biegowe, alpejskie, curling na wózkach.</a:t>
            </a:r>
          </a:p>
          <a:p>
            <a:endParaRPr lang="pl-PL" dirty="0"/>
          </a:p>
        </p:txBody>
      </p:sp>
      <p:pic>
        <p:nvPicPr>
          <p:cNvPr id="5" name="Picture 2" descr="http://d.wiadomosci24.pl/g2/7a/00/0c/129853_1268763851_1072_p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484784"/>
            <a:ext cx="3888432" cy="494116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80696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solidFill>
                  <a:srgbClr val="00B050"/>
                </a:solidFill>
              </a:rPr>
              <a:t>Zimowe Igrzyska Paraolimpijskie 1998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>
                <a:solidFill>
                  <a:srgbClr val="FF0000"/>
                </a:solidFill>
              </a:rPr>
              <a:t>Nagano</a:t>
            </a:r>
            <a:r>
              <a:rPr lang="pl-PL" dirty="0" err="1" smtClean="0"/>
              <a:t>-</a:t>
            </a:r>
            <a:r>
              <a:rPr lang="pl-PL" dirty="0" err="1" smtClean="0">
                <a:solidFill>
                  <a:srgbClr val="FF0000"/>
                </a:solidFill>
              </a:rPr>
              <a:t>Parabbitbiały</a:t>
            </a:r>
            <a:r>
              <a:rPr lang="pl-PL" b="1" dirty="0" smtClean="0"/>
              <a:t> królik</a:t>
            </a:r>
            <a:r>
              <a:rPr lang="pl-PL" dirty="0" smtClean="0"/>
              <a:t> (z kolorowymi uszami).Nazwa pochodzi od połączenia słów </a:t>
            </a:r>
            <a:r>
              <a:rPr lang="pl-PL" i="1" dirty="0" err="1" smtClean="0"/>
              <a:t>Paralympic</a:t>
            </a:r>
            <a:r>
              <a:rPr lang="pl-PL" i="1" dirty="0" smtClean="0"/>
              <a:t> </a:t>
            </a:r>
            <a:r>
              <a:rPr lang="pl-PL" dirty="0" smtClean="0"/>
              <a:t>(paraolimpiada) i </a:t>
            </a:r>
            <a:r>
              <a:rPr lang="pl-PL" i="1" dirty="0" smtClean="0"/>
              <a:t>Rabbit</a:t>
            </a:r>
            <a:r>
              <a:rPr lang="pl-PL" dirty="0" smtClean="0"/>
              <a:t> (królik)</a:t>
            </a:r>
            <a:endParaRPr lang="pl-PL" dirty="0"/>
          </a:p>
        </p:txBody>
      </p:sp>
      <p:pic>
        <p:nvPicPr>
          <p:cNvPr id="25602" name="Picture 2" descr="http://img.kolorowankimalowanki.pl/schneemandl-maskotka-zimo_50069c8a2ffbd-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3068960"/>
            <a:ext cx="2304256" cy="3384376"/>
          </a:xfrm>
          <a:prstGeom prst="rect">
            <a:avLst/>
          </a:prstGeom>
          <a:noFill/>
        </p:spPr>
      </p:pic>
      <p:pic>
        <p:nvPicPr>
          <p:cNvPr id="25604" name="Picture 4" descr="http://upload.wikimedia.org/wikipedia/commons/thumb/5/5d/Vail_Veterans_monoski.jpg/300px-Vail_Veterans_mono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4984"/>
            <a:ext cx="3995936" cy="3240360"/>
          </a:xfrm>
          <a:prstGeom prst="rect">
            <a:avLst/>
          </a:prstGeom>
          <a:noFill/>
        </p:spPr>
      </p:pic>
      <p:sp>
        <p:nvSpPr>
          <p:cNvPr id="25606" name="AutoShape 6" descr="data:image/jpeg;base64,/9j/4AAQSkZJRgABAQAAAQABAAD/2wCEAAkGBhEQERIUExASEBQVGBQVEBYVFRITFhgWFRAWFBUQGBcYGyYgFxkjGhUUHy8sIycpLCwvFR4zNTwqNSYrLCkBCQoKDgwOGg8PGDEkHyQpLCw1LSw1MDIqLDQsKSwvKSwvKiwsKSosLCwvLCkpLCwpKiwsLCwsLCwsLCo0LCwsLP/AABEIAKcBLQMBIgACEQEDEQH/xAAcAAEAAgMBAQEAAAAAAAAAAAAABQYDBAcBAgj/xABIEAACAQMBBQQGBAoIBgMAAAABAgMABBESBQYTITEUIkFRBzJhcYGRQlKh0hUjU3KSk6KxwdEWFyQzRFRigkNzg7PT4WOywv/EABoBAQACAwEAAAAAAAAAAAAAAAADBAECBQb/xAAxEQACAgECBAQEBQUBAAAAAAAAAQIDEQQSITFBUQUTImEycYHhkcHR8PEUQlKhsRX/2gAMAwEAAhEDEQA/AO40pSgFKUoBSlKAUpSgFK8NUS59KGlmVbbIBIBMmM4OM4C8qjstjX8TIbb4VfG8F8pVQ2Dv+LqdIjblC+cNr1DkpbppHlVvrMLIzWYs2rthasweRSlK3JBSlKAUpSgFKUoBSlKAUpSgFKUzQClat5tSGEfjJUj/ADmAPwHU1B3fpBtE9UvKf9K4HzbFSwpsn8MWyvbqaavjmkWalUK49Jx+hbj3u/8AAD+NaEnpHuj0WFf9rH97Vaj4fe+mCjLxjSx5Sz8kdMpXP9i+kGZpkSVYyjMFJUFSNRwD1wRkiugVXuonS8TLml1depi5V9BSlKgLQpSlAKUpQClKUApSlAKUzVX3h9ItlZPw3dpJB6yRDWV/OOQFPsJzW0YuTwkYbS5lopXPf67LH8jdfoxf+Svr+uqw/JXP6Ef/AJKk8iz/ABNfMj3L+a4NKO82fM5+dXz+ufZ/1Ln9Wn36gbjenYMhLGG5UkknSGHMnJONZFVNTorrcbVyKGsq85La1wJDcPZkRuUdblXZVc8PhyK3NdOcnly1eFdMrmGxd9ti2jl4u0BiNJLI7csg4HlzA+VTi+lzZh/4sg/6Mv8AAVvRpba44cSbSxVUNrx9PuXOlVFfStss/wCII98U/wBysq+k7ZZ/xaj3pMP3pU3lT/xZa3x7lppUTsreuzum0w3MUrYzpDd7HnpODipatGmuDMp5FKUrBkUpSgFKUoBSlKAg9496o7MAEF5GGVQcuWcamPgKoW0t9LufP4zhL9WPu/tdT86+d87riXs3kpCD/aoB+3NQlek0mkrjBSay2s8TxXiHiN1lsoRliKeOBt22zZ59TJFJLj1iqs3zPnWqykEgggjkQeR91dj3ejjFrAI8adCkY8yMsT7c5zVK9JEEazxlcB2UmTHjggKx9vrD4VrRrfMude3HP/RtqvC1Tp1cpZfDP17FQpSldI4p6rY5jw5iu4Wk2tEb6yq3zUGuHV2PdmXVaW5/+NB8hp/hXI8Vj6Yv3PR+Ay9c4+yf4fySdKUrhHqhSlKAUpSgFKUoBSlKArm/t9dxWjdkikklchAY1LMikEtIAPHlgeRYHwrhcm699nJs7rJySTDKSSepJx1r9L0qzTqPKWEiKde58z8yHdu8H+Duf1E33af0dvP8pc/qJvu1+m6ht5NttbKmkAsxIGrOAAOZ5e8VYjrJSeFEjdKXHJ+e/wAA3X+VuP1Mv3afgG6/ytx+pl+7XYG3yuT4xj3L/M18He66+uv6C1N5tnZEeyPc5F+Abr/K3H6mX7tBsC7PS0uT/wBGX7tdd/pddflF/QX+VbWz98ZuIokKshIDd3BAJxq5eVYd1i6Izsj3ONf0du/8pc/qJvu16N2rw/4O5/US/dr9M17UH9a+xJ5C7n5z2VuvtJZomitLlHVlKMY3QAg8iWYAAeefDNfota9pVe6524yiSENgpSlQEgpSlAKUpQClKGgOK7Yk1XEzeckh/bNadXG72fs/Z7F7ybjSElliUE9Tkd0HJ/3ECvbPfrZV2eDJb8BTyRnWNVHl3kOYz9ntr0q1eEtkG0uv6dzxf/mSk27JqLfT9exXtnbw3NupWKUqp8MKwz5gMDj4Vh/HXUv0ppXPvJ/kB8hVvm9GuXzHcARnmNS6mA9hBAb7Klz2HZEJZmCk+J70shH0VHj7hyHj51HPW0rjUsyft/0kq8M1M/TfLEF7/wDEaWxfR3EoDXBMjeKqSqD2ZHNj8qkLvcOzcYWNoj4FGb9zEg1z7bPpdupGPZ1WBB01KJHPtOe6PcB8TW1sP0wyqQt1Esi/XjGlx7SpOG+GKqzr1j9e76J/lyOrBaCK8vYsd2vz5n1t/c2a1yw/GxfXUc1/OXw9/SrzuO+bKH2ax8pWqR2ZtWG7jEkMiyIeXLw81YHmD7DWazskhXTGoRck4HTLHJwPDnVa/Vytr8uxcUybTeHw093m1P0tYx9VyZnpSlUTqilKUApSlAKUpQClKUApSlAKp+/Z70Puf961cKr+9mx5JxGYwGKlgRkDk2OfP2j7alqaU02aTWUUalSv9Frr8l+2n3q+13Suj9Bf01/nV7zI9yvtfYh6VOruZcn8mPex/gKzJuPN4yRj3aj/AAFY82HczsfYteybjiQRN4lFz78YP21t1q7MsuDEkerVpGM4xnmT0+NbVc58+BZXIUpSsGRSlKAUpSgFKUoBXj9DXtfL9DQH5muJmdmZmLMxJYkkkknqSetY6yRwM7aVUsxOAqgsT7gOZq1bK9F1/Ngsi26nxlbDfoLk/PFernZCtep4PJxrnY/SskRsze29tl0RXMiL4LkMo9wYHT8Kj72/lncvLI0rnqzEsfdz6Cujw+hXl3rzn/pi5fa9Yrn0LyAfi7tG9jxsv2hj+6qq1WmTynx+X2LT0upccNcPn9zm1Ks+0/RttCDJ4HGUeMRD/s8m+yq1JEVJDAqR1BBBHvB6VbhZGfGLyVJ1zh8SwSGwd4Z7KUSQtg/TU81cfVYeP7x4V3bdbeOO/gEyArzKyKfouACVz4jmCD7a/O9di9Dh/sUv/Ob/ALUdc/xCqLhvxxOh4fbJT2Z4F9pSlcM7opSlAKUpQClKUApSlAKUpQCvGr2oXfLaXZ7K4kBwdBVPzn7i/a2fhWG8LJJVW7JqC5tpficX3p2893cyuXYpqYRLqOkIDhcL0GQAfjV29Dl0dF2mThTG6jyyHB/+ormIFdC9Dr/jroecaH5Ow/jXPqbc8nvfFaYw0EoRXBJf6aJ+S6duZdj8TXiTsOYdh7iax17Xid8s5ycHauWC57Nu+LGrePRveORraqu7s3WCyHx7w945H+HyqxV7rQ3+fRGb58n81+8nCvr2TaFKUq6QilKUApSlAKUpQCvDXtKAqC3+z9nalt4lL89Wjmc56NI2T8OeKh77fO5k9VhCPJBz/SPP5YrQ27bGO5mXGO+xHuY6h9hrRrj36m2cnlnEsvnnauCXRGy205icmaXPnrf+dblrvRdR9JmYeT98fbz+2omlV1OS4pkCnJcUy87L37jfAmXhn6y5K/EdV+2pjaWxbW9QcSKOZSO63LPvVxzHwNcvrf2TtyW2bKNlfpIean4eB9oq7TrZQfq/HqXK9X/bYsobxeiBly9pJrH5KQgN7lfofjj31PeiaykhtZkkRo2E7ZVgVP8AdR+dWPYu34rpe6dLD1kPUe32j21KV3HrJW1bW8ruWqtPUpq2sUpSqxcFKUoBSlKAUpSgFKUoBSlKAVz30w7R0wQwj/iOXP5sa/edflXQqoHpE3Mur2aOSExsqJp0sxU5Lkk9Mc+74+FRW52NI6fhTrjqoSteEuPH5cDklX/0On+0z/8AKH/dFRJ9GW0vyC/rYvvVc/RzuZcWUksk4Rdaqiqraj62ok4GB4VUqhJTTaPVeKa3Tz0s4xsTbXJNPqjJOmGYeRYfImvirBe7ul3ZlcDUc4IPj151r/0Yk+un7VeYs8M1Km0ocM+x52OprwssjbG44ciN5EZ9x5H7Ku4qodigGdV5CuDhuYBBOQAckYzg486tVsBpXB1DAwfPl1rueE0X0KUbY4T4rl9fyKOrshNpxZlpSldspClKUApSlAKV8SyqoJYhQOpJAA95NGnUHBYAkEgEjOB1PuGR86A+6VrxbRhdS6yxsi8mYOpUHyJBwK+4rtHLKrqzLycBgSp8iB0+NAaG1t3YLnBdSGAwGU4bHl5Ee+oCf0en6E/wZP4g/wAKtkd9EzsiyIzr6yhlLD3qDkUgvY3LBJEcrycKysVPkQDy+NQzorm8tEM6K5vLRRpNwrgdHib4sP8A81hO5F39WP8AT/8AVdBF2mAda4J0qdQwWzjSD4nINBdJpDa10k4B1DGc4xnzzyqF6Ov3IXoq/c58NyLv6qfpj+VZo9wrk9WiX/cx/ctXpLuMuUDoXXBZQwLAHoSvUUS8jYhRIhJBIAZSSFOkkDPMA8qf0dfuFoq/cquzdyeGyubnBXmOGAP2iTy+FXCoq7WyjZVkMEbOwKK7IhZsaQVBIJPhyrdvL+KBdUsqRL01OyoM+AyxAzViuuNaxEsV1RrWIo2KVie7QJrLqExnUWAXB6HV0xWO82lDCAZZo4gxwpd1TJ8hqIyakJDZpXgOa9oBSlKAUpSgFas204kljhaRVlkDGJCcM4QZcqPHAIzW1VR9I+yLiWCKezTXd2kqy268u8D+Lli5kcirZP5tASl5vnYQrqkvIEGt48lx68RAkQDxK5GcdM17eb42EKxvJeW6LKpkiZpFAdBjLKc97qOnnVNv9j31lHZWsC3LwCGQXMlqts0z3LnU2trjkkbMWYkefPpWnuduldRybDM1syi2hvVn1aDw3eRjHnmeZ6jHnQHQv6U2fZ+09qh7P+V1roznGnPnnljrWJd87AwG47ZBwQ2gyawF19eH+djw61zldz7yJIZeyGZbfaV3cNbZQGSGQgRzICdJK4yAcdandvpcXM+zr5LC5KWss/GtpBEszCSJVW6ROIVYqegJzy+NAW2PeuyaDtC3ULQagpkDqVDEgBCfA5I5HzFfd9vLaQNIstxFGY1R5QzAaVdwiM3kCxA+Ncy2vune3EG17hLR4e1S2clvbEoJSLdwZJmUEqrvzOM55HryzL2+wpto3t+9xZTWsFzZJbpxTEW1Bz3sIzaSCcgH6ooC9Xe3baFnWSeKNkj4zhmC6YtWninPRdXLPnWrBvjYvA063cDQoQskgcaVZiAFb6pJI6+dc0l3E2lPsySSZS160trrjVlVnt7IcNI1ZsqGY65efIkjl4V97X3SluLHaLQ2202uLjsgcXhtQZOFcKe6IyOaqDktjIPLNAdN2be2d2HaFoLgK+iRk0ONaYbSSOpGQflWvYb42Es3Z4rqFpRqAjU4zo9ZV5YYjByFzjBqXt4FRQqqqAAABQFAwMAYHsA+Vc9e9uLzaVu0+zr2KC2kJtcRx4aRwUNzM5kGiNQSQqg56knkKAtl5vtYQzcCS7hSXIBUt6pb1VZuiE+AJFbR3hte0C27REZznEQdTJyXUSVHNeXPniudSbLuobPaOzzs+a4luZbhoZ1EZhkFw2VnlkLDhsnLIIz3Bjzqcm3bmS/2OwUuIILmO5mUD1zbRRq7HqSxU4zQE+d9bDj9n7XDxtWjTq+n+S1err/05zU3XIDsK8/BX4I7BLx+JjtPc7PjtXF7bxdWdWnwxqzXXY1wAM59vn7aA+qUpQGptfZiXMEsEgykqNG/uZSMj2jOfhXMdmQXy2d5dXFn2m4ghTZ8ELo0gkjhkAnuSmMyK5IbA9YQ+2us0oDhV3sqZodtcOCRlmtrXhcOxms0kZZu9ohIJJA8evwqy326zw3zCwtxbF9lTorxpw07QZBw9TAY4mfE8/HwrqFUPaO/F3HJeBbeN0ikNvbHDZacrCyIQrFnGmSVmwi6RF1OeQEPsqzjbZb29pZy2u0Raujs9rJDJxNKiUdpZApLtkg6+eQeWOXxsnZyPc7J7DYzWj24I2g7W8luFj4IVreRmUCZ2fpjVz5+2pmw9JXEusERpaGMSCRshgOwpdMurUQ0g1N3NI5Ixz3SK+tk7/zXBjjKQ287reArNrULNGbdrZMMQxDJcqTyzkHFAVLZiSi12baG0uhLb7USWcm3lEaJ2yVg/ExpIw4OQT0PTxnrbdq4G0XtRGRZRzNtKFyDo4skelLfpjCTmSXHsX2Vmf0mzKsbm3XTPBJLAikswlZittA7A47/AA5ckAAcvLJzbP36vJSX4ERgD2cZcZGHuOwnSMyEuSLqX6IC6E5tqxQFZ3F3dKy2nHe5gvIZZGlHYXy5ZnMhkvAuJI3U9Wby8hVr9Fe7kcNtxXthHcGW6Bd49Mug3L6VBYZCEAHA5Hr41vbH3rkltJromCUrE8y2sOrjIVDngSEsSX7uk9xcMDyNR156QzDb6xJbXs2Y2KW6S6ViMRmk56m1kRo4B5DLJqAzQGP0mXcDZtjaF5Z49D3JtJp1giJPeDRxszyDvFVHIHmSvjhvIYor20nuIpZ7IWSxWzyQSy8ObWCzyxaCyO8ekZKg8iOVZrn0luJWiSJH/tCLG/e0G1YBOPkHm3F7mP8AUDismyd+55E2fJIbcJdECUooZkd+EIodC3DEAl27/PHd1KuSaArl9uyX2LfE2bY7RLLsuJoiZYYJJ4sBI8aos4dsAcg1T20kih2pdS31u88MsEKWT8B7lFChuPbYVG0OzENzHeFdCpQFX9G1hNBs6FJkeMgyGONzl44mmZoom8iqFRjw6eFWilKAUpSgFKUoBSlKAUpSgFY5J1X1mVfeQP31r7VuzHGSoBclVjB6anYKufZk5+FYrfYcQ5uomc+s8gDEn2Z5KPYK2SWMsxkkFYHpzrxmA5kgAdaiLi2FqyyR92MsqzIPVwx0iRR9EgkdOoqAj2X+F7m4a51NZ28rQW9udSpLJHjiXMoH94NWVUHlhSeeaw0EW602nDLkRzRyEesEdHx79J5Vs1Wdo+jvZ8ijh28dnKv91NbKsEsbeDBkAz7jkGozZ28l1Pbrblgt4LiSzuJVXkOCut7pV6AtFoYDpl/ZWreESVwc5KK/fcuc1/EhCtIiE9AzKpPwJrMDULa7m2SKQbaOUn13lUSyMfFmd8kmtOC2/B9zDHGT2a4LIsZJYRShC66CeYRgrDHQEDHWtctcyfyq55VcnlceK5459WWelKVuVRSlKAUpSgFKUoCL3n2o9raTzIFZo0LqGzpJHngg4qsWO+zcYcU20cfbLi3ckIhRY0uwkrPxmwzGBFy6p1IAOQaul7YxzIUkQOhKkqeYOlgwyPEZAr6Nqhz3F73rd0c+eefnQFJ3d3se5nt4pIrdFmhjnLBHH4xrfWbQZJHF0txeueGen0q0Lvfm5RJZXs4ZAJpVtiEJdltrmdbhtKs7HTFCmGIQa5FGMDNdI4Y8h1z08cYz78U4Y8h4+HnzPzoCg22/2JrsPHCYYlmNsVUhpeG0SxxxkM3ELGYZAVdOtMatXLyz38d42HDto5UtzM0bak1T29xJHPCqsQwGmHK5GRqUnI5VcdobRtrcLxGRCTiNcanY8uSIoLMeQ6DwrLaMsoDmEp1xxFVWx545kZ9uDWcPGTGVnBz/AGh6RZbYSt2WEyPbxzwlQcF2DyvFKwPe0W+l88s8N8dQBtQ72XUbSP2OExdouYYtC6XkMJu9SKA7FmYW0WWIXmxGDgGr8Yl+qPkPLGPlXugeQ65+Pn7+ZrBk5/bb7uGiDGyliY2jSTRKyxRC4aQGFiXIDgohBJHXmo5Z17DfGWR5eHFYoY4ZJrfUI4w7F51Q8RpgVVlijbKoQQTllBFX+PZMCs7iGMNJgSkIoL46auXe6+NZmtUPVFPLHNQeXTHuoDQ3a2t2q1imzqLA6jo4feVyjDTrfGCpHJmBxkEgipSvFUAAAYA5ADy8q9oBSlKAUpSgFKUoBSlKAUpSgNHbFszx9zm6lXQebIwYL8cY+NfdptOOVdSt09dTyZSOqsOoIrbrUu9lRSHLRqW8GwNQ8udZb9ODGOJDSt2llXJZmKs4B7sUYIbBxyLtgDn5moeHaTWV3PBcS8PiSNLs6RyFikjYAtZE+qHRsgZ5kMuKtmyXULw8BHXk4AAyfr+3PXNebcihkiMcsUc4fksbqrhj4d0j7fCqKVToUn889c9fr0x9Cf1KeF9sfoQG9O9ESBFefs8RQSTMp/GsGOI7aIDmZGIb1eeBUFYbqPFai5ktmEj3ElzPACTKtvIojWEMDqMkaLG/X1gwqat9gWuzZoW7PFHCUC6wgxFPqJ4mT6gcMRkY6CreZFC6iQBjOcjGPPNSwW+Pr5latwVjcknx5Pt/HXv8iA3Z2yrl4+OLhAqyQTZBJjJIKSH66kYOcHBGaxyXgvruFYjrhtWaWaQc0MvDZEgVujEa2ZschgCsFrsO1vriWc20TwgBI2KLiVwxLzf6h0UE9cGrVb26RqFRVRRyVVAUAeQA5CtoJtexZpsqhFyry+aWccM8OfXhyfDuZKUpUxCKUpQClKUApSlAKUpQCoHfbeb8H2jzABnyEiB6F2zjPsABPwqeqC3z3XG0bYwl+GwYPG2MgOoIGR4ggkfGt69u5buRpZu2vbzIaw2c9raieRjJf3RijaVubI07hRGn1UjDE4HIlD7KuqjAFUffXaM1vBZS3CIDFdwNMY2LKVCSBnGQCOucEfOp2ba00HeaJrmA95JIBrkVTzGuIc3XHRkz7R4mWcXJJ98/wRwkotr5E5XisD0OfD/1VRu/SrsyNSe0FmH0Fjl158sMoAPvIr73D2nNd9quHjaKKaVWtlbrpWJYy/x0j2ZzitHVJRcpLBurYt4TyWylKVESClKUApSlAKUpQClKUApSlAKUpQClKUBgns0k9ZQ2Oh8R7iOYryCwjQ5VQD59T8zzrYpUflQ3btqz36m26WMZ4HxJEGBDAMDyIIBBHkQetRQ3Rs857OnnpyxT9DOn7KmKVs4p80RyhGXxLJ8ogAAAwByAHIAeVfVKVsbClKUApSlAKUpQClKUApSlAKUpQGjtrY8V3C8MoyjjBxyIIOQwPgQQCPdUHu3udPaAI20JpoF/u4tCJgeCl+bFfYCB8OVWqlbqcktvQ0cE3u6mvNs6Jzloo3I6FkVj8yKzgV7StMm4pSlAKUpQClKUApSlAKUpQClKUApSlAKUpQClKUApSlAKUpQClKUApSlAKUpQClKUApSlAKUpQClKUApSlAKUpQClKUApSlAKUp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5608" name="AutoShape 8" descr="data:image/jpeg;base64,/9j/4AAQSkZJRgABAQAAAQABAAD/2wCEAAkGBhEQERIUExASEBQVGBQVEBYVFRITFhgWFRAWFBUQGBcYGyYgFxkjGhUUHy8sIycpLCwvFR4zNTwqNSYrLCkBCQoKDgwOGg8PGDEkHyQpLCw1LSw1MDIqLDQsKSwvKSwvKiwsKSosLCwvLCkpLCwpKiwsLCwsLCwsLCo0LCwsLP/AABEIAKcBLQMBIgACEQEDEQH/xAAcAAEAAgMBAQEAAAAAAAAAAAAABQYDBAcBAgj/xABIEAACAQMBBQQGBAoIBgMAAAABAgMABBESBQYTITEUIkFRBzJhcYGRQlKh0hUjU3KSk6KxwdEWFyQzRFRigkNzg7PT4WOywv/EABoBAQACAwEAAAAAAAAAAAAAAAADBAECBQb/xAAxEQACAgECBAQEBQUBAAAAAAAAAQIDEQQSITFBUQUTImEycYHhkcHR8PEUQlKhsRX/2gAMAwEAAhEDEQA/AO40pSgFKUoBSlKAUpSgFK8NUS59KGlmVbbIBIBMmM4OM4C8qjstjX8TIbb4VfG8F8pVQ2Dv+LqdIjblC+cNr1DkpbppHlVvrMLIzWYs2rthasweRSlK3JBSlKAUpSgFKUoBSlKAUpSgFKUzQClat5tSGEfjJUj/ADmAPwHU1B3fpBtE9UvKf9K4HzbFSwpsn8MWyvbqaavjmkWalUK49Jx+hbj3u/8AAD+NaEnpHuj0WFf9rH97Vaj4fe+mCjLxjSx5Sz8kdMpXP9i+kGZpkSVYyjMFJUFSNRwD1wRkiugVXuonS8TLml1depi5V9BSlKgLQpSlAKUpQClKUApSlAKUzVX3h9ItlZPw3dpJB6yRDWV/OOQFPsJzW0YuTwkYbS5lopXPf67LH8jdfoxf+Svr+uqw/JXP6Ef/AJKk8iz/ABNfMj3L+a4NKO82fM5+dXz+ufZ/1Ln9Wn36gbjenYMhLGG5UkknSGHMnJONZFVNTorrcbVyKGsq85La1wJDcPZkRuUdblXZVc8PhyK3NdOcnly1eFdMrmGxd9ti2jl4u0BiNJLI7csg4HlzA+VTi+lzZh/4sg/6Mv8AAVvRpba44cSbSxVUNrx9PuXOlVFfStss/wCII98U/wBysq+k7ZZ/xaj3pMP3pU3lT/xZa3x7lppUTsreuzum0w3MUrYzpDd7HnpODipatGmuDMp5FKUrBkUpSgFKUoBSlKAg9496o7MAEF5GGVQcuWcamPgKoW0t9LufP4zhL9WPu/tdT86+d87riXs3kpCD/aoB+3NQlek0mkrjBSay2s8TxXiHiN1lsoRliKeOBt22zZ59TJFJLj1iqs3zPnWqykEgggjkQeR91dj3ejjFrAI8adCkY8yMsT7c5zVK9JEEazxlcB2UmTHjggKx9vrD4VrRrfMude3HP/RtqvC1Tp1cpZfDP17FQpSldI4p6rY5jw5iu4Wk2tEb6yq3zUGuHV2PdmXVaW5/+NB8hp/hXI8Vj6Yv3PR+Ay9c4+yf4fySdKUrhHqhSlKAUpSgFKUoBSlKArm/t9dxWjdkikklchAY1LMikEtIAPHlgeRYHwrhcm699nJs7rJySTDKSSepJx1r9L0qzTqPKWEiKde58z8yHdu8H+Duf1E33af0dvP8pc/qJvu1+m6ht5NttbKmkAsxIGrOAAOZ5e8VYjrJSeFEjdKXHJ+e/wAA3X+VuP1Mv3afgG6/ytx+pl+7XYG3yuT4xj3L/M18He66+uv6C1N5tnZEeyPc5F+Abr/K3H6mX7tBsC7PS0uT/wBGX7tdd/pddflF/QX+VbWz98ZuIokKshIDd3BAJxq5eVYd1i6Izsj3ONf0du/8pc/qJvu16N2rw/4O5/US/dr9M17UH9a+xJ5C7n5z2VuvtJZomitLlHVlKMY3QAg8iWYAAeefDNfota9pVe6524yiSENgpSlQEgpSlAKUpQClKGgOK7Yk1XEzeckh/bNadXG72fs/Z7F7ybjSElliUE9Tkd0HJ/3ECvbPfrZV2eDJb8BTyRnWNVHl3kOYz9ntr0q1eEtkG0uv6dzxf/mSk27JqLfT9exXtnbw3NupWKUqp8MKwz5gMDj4Vh/HXUv0ppXPvJ/kB8hVvm9GuXzHcARnmNS6mA9hBAb7Klz2HZEJZmCk+J70shH0VHj7hyHj51HPW0rjUsyft/0kq8M1M/TfLEF7/wDEaWxfR3EoDXBMjeKqSqD2ZHNj8qkLvcOzcYWNoj4FGb9zEg1z7bPpdupGPZ1WBB01KJHPtOe6PcB8TW1sP0wyqQt1Esi/XjGlx7SpOG+GKqzr1j9e76J/lyOrBaCK8vYsd2vz5n1t/c2a1yw/GxfXUc1/OXw9/SrzuO+bKH2ax8pWqR2ZtWG7jEkMiyIeXLw81YHmD7DWazskhXTGoRck4HTLHJwPDnVa/Vytr8uxcUybTeHw093m1P0tYx9VyZnpSlUTqilKUApSlAKUpQClKUApSlAKp+/Z70Puf961cKr+9mx5JxGYwGKlgRkDk2OfP2j7alqaU02aTWUUalSv9Frr8l+2n3q+13Suj9Bf01/nV7zI9yvtfYh6VOruZcn8mPex/gKzJuPN4yRj3aj/AAFY82HczsfYteybjiQRN4lFz78YP21t1q7MsuDEkerVpGM4xnmT0+NbVc58+BZXIUpSsGRSlKAUpSgFKUoBXj9DXtfL9DQH5muJmdmZmLMxJYkkkknqSetY6yRwM7aVUsxOAqgsT7gOZq1bK9F1/Ngsi26nxlbDfoLk/PFernZCtep4PJxrnY/SskRsze29tl0RXMiL4LkMo9wYHT8Kj72/lncvLI0rnqzEsfdz6Cujw+hXl3rzn/pi5fa9Yrn0LyAfi7tG9jxsv2hj+6qq1WmTynx+X2LT0upccNcPn9zm1Ks+0/RttCDJ4HGUeMRD/s8m+yq1JEVJDAqR1BBBHvB6VbhZGfGLyVJ1zh8SwSGwd4Z7KUSQtg/TU81cfVYeP7x4V3bdbeOO/gEyArzKyKfouACVz4jmCD7a/O9di9Dh/sUv/Ob/ALUdc/xCqLhvxxOh4fbJT2Z4F9pSlcM7opSlAKUpQClKUApSlAKUpQCvGr2oXfLaXZ7K4kBwdBVPzn7i/a2fhWG8LJJVW7JqC5tpficX3p2893cyuXYpqYRLqOkIDhcL0GQAfjV29Dl0dF2mThTG6jyyHB/+ormIFdC9Dr/jroecaH5Ow/jXPqbc8nvfFaYw0EoRXBJf6aJ+S6duZdj8TXiTsOYdh7iax17Xid8s5ycHauWC57Nu+LGrePRveORraqu7s3WCyHx7w945H+HyqxV7rQ3+fRGb58n81+8nCvr2TaFKUq6QilKUApSlAKUpQCvDXtKAqC3+z9nalt4lL89Wjmc56NI2T8OeKh77fO5k9VhCPJBz/SPP5YrQ27bGO5mXGO+xHuY6h9hrRrj36m2cnlnEsvnnauCXRGy205icmaXPnrf+dblrvRdR9JmYeT98fbz+2omlV1OS4pkCnJcUy87L37jfAmXhn6y5K/EdV+2pjaWxbW9QcSKOZSO63LPvVxzHwNcvrf2TtyW2bKNlfpIean4eB9oq7TrZQfq/HqXK9X/bYsobxeiBly9pJrH5KQgN7lfofjj31PeiaykhtZkkRo2E7ZVgVP8AdR+dWPYu34rpe6dLD1kPUe32j21KV3HrJW1bW8ruWqtPUpq2sUpSqxcFKUoBSlKAUpSgFKUoBSlKAVz30w7R0wQwj/iOXP5sa/edflXQqoHpE3Mur2aOSExsqJp0sxU5Lkk9Mc+74+FRW52NI6fhTrjqoSteEuPH5cDklX/0On+0z/8AKH/dFRJ9GW0vyC/rYvvVc/RzuZcWUksk4Rdaqiqraj62ok4GB4VUqhJTTaPVeKa3Tz0s4xsTbXJNPqjJOmGYeRYfImvirBe7ul3ZlcDUc4IPj151r/0Yk+un7VeYs8M1Km0ocM+x52OprwssjbG44ciN5EZ9x5H7Ku4qodigGdV5CuDhuYBBOQAckYzg486tVsBpXB1DAwfPl1rueE0X0KUbY4T4rl9fyKOrshNpxZlpSldspClKUApSlAKV8SyqoJYhQOpJAA95NGnUHBYAkEgEjOB1PuGR86A+6VrxbRhdS6yxsi8mYOpUHyJBwK+4rtHLKrqzLycBgSp8iB0+NAaG1t3YLnBdSGAwGU4bHl5Ee+oCf0en6E/wZP4g/wAKtkd9EzsiyIzr6yhlLD3qDkUgvY3LBJEcrycKysVPkQDy+NQzorm8tEM6K5vLRRpNwrgdHib4sP8A81hO5F39WP8AT/8AVdBF2mAda4J0qdQwWzjSD4nINBdJpDa10k4B1DGc4xnzzyqF6Ov3IXoq/c58NyLv6qfpj+VZo9wrk9WiX/cx/ctXpLuMuUDoXXBZQwLAHoSvUUS8jYhRIhJBIAZSSFOkkDPMA8qf0dfuFoq/cquzdyeGyubnBXmOGAP2iTy+FXCoq7WyjZVkMEbOwKK7IhZsaQVBIJPhyrdvL+KBdUsqRL01OyoM+AyxAzViuuNaxEsV1RrWIo2KVie7QJrLqExnUWAXB6HV0xWO82lDCAZZo4gxwpd1TJ8hqIyakJDZpXgOa9oBSlKAUpSgFas204kljhaRVlkDGJCcM4QZcqPHAIzW1VR9I+yLiWCKezTXd2kqy268u8D+Lli5kcirZP5tASl5vnYQrqkvIEGt48lx68RAkQDxK5GcdM17eb42EKxvJeW6LKpkiZpFAdBjLKc97qOnnVNv9j31lHZWsC3LwCGQXMlqts0z3LnU2trjkkbMWYkefPpWnuduldRybDM1syi2hvVn1aDw3eRjHnmeZ6jHnQHQv6U2fZ+09qh7P+V1roznGnPnnljrWJd87AwG47ZBwQ2gyawF19eH+djw61zldz7yJIZeyGZbfaV3cNbZQGSGQgRzICdJK4yAcdandvpcXM+zr5LC5KWss/GtpBEszCSJVW6ROIVYqegJzy+NAW2PeuyaDtC3ULQagpkDqVDEgBCfA5I5HzFfd9vLaQNIstxFGY1R5QzAaVdwiM3kCxA+Ncy2vune3EG17hLR4e1S2clvbEoJSLdwZJmUEqrvzOM55HryzL2+wpto3t+9xZTWsFzZJbpxTEW1Bz3sIzaSCcgH6ooC9Xe3baFnWSeKNkj4zhmC6YtWninPRdXLPnWrBvjYvA063cDQoQskgcaVZiAFb6pJI6+dc0l3E2lPsySSZS160trrjVlVnt7IcNI1ZsqGY65efIkjl4V97X3SluLHaLQ2202uLjsgcXhtQZOFcKe6IyOaqDktjIPLNAdN2be2d2HaFoLgK+iRk0ONaYbSSOpGQflWvYb42Es3Z4rqFpRqAjU4zo9ZV5YYjByFzjBqXt4FRQqqqAAABQFAwMAYHsA+Vc9e9uLzaVu0+zr2KC2kJtcRx4aRwUNzM5kGiNQSQqg56knkKAtl5vtYQzcCS7hSXIBUt6pb1VZuiE+AJFbR3hte0C27REZznEQdTJyXUSVHNeXPniudSbLuobPaOzzs+a4luZbhoZ1EZhkFw2VnlkLDhsnLIIz3Bjzqcm3bmS/2OwUuIILmO5mUD1zbRRq7HqSxU4zQE+d9bDj9n7XDxtWjTq+n+S1err/05zU3XIDsK8/BX4I7BLx+JjtPc7PjtXF7bxdWdWnwxqzXXY1wAM59vn7aA+qUpQGptfZiXMEsEgykqNG/uZSMj2jOfhXMdmQXy2d5dXFn2m4ghTZ8ELo0gkjhkAnuSmMyK5IbA9YQ+2us0oDhV3sqZodtcOCRlmtrXhcOxms0kZZu9ohIJJA8evwqy326zw3zCwtxbF9lTorxpw07QZBw9TAY4mfE8/HwrqFUPaO/F3HJeBbeN0ikNvbHDZacrCyIQrFnGmSVmwi6RF1OeQEPsqzjbZb29pZy2u0Raujs9rJDJxNKiUdpZApLtkg6+eQeWOXxsnZyPc7J7DYzWj24I2g7W8luFj4IVreRmUCZ2fpjVz5+2pmw9JXEusERpaGMSCRshgOwpdMurUQ0g1N3NI5Ixz3SK+tk7/zXBjjKQ287reArNrULNGbdrZMMQxDJcqTyzkHFAVLZiSi12baG0uhLb7USWcm3lEaJ2yVg/ExpIw4OQT0PTxnrbdq4G0XtRGRZRzNtKFyDo4skelLfpjCTmSXHsX2Vmf0mzKsbm3XTPBJLAikswlZittA7A47/AA5ckAAcvLJzbP36vJSX4ERgD2cZcZGHuOwnSMyEuSLqX6IC6E5tqxQFZ3F3dKy2nHe5gvIZZGlHYXy5ZnMhkvAuJI3U9Wby8hVr9Fe7kcNtxXthHcGW6Bd49Mug3L6VBYZCEAHA5Hr41vbH3rkltJromCUrE8y2sOrjIVDngSEsSX7uk9xcMDyNR156QzDb6xJbXs2Y2KW6S6ViMRmk56m1kRo4B5DLJqAzQGP0mXcDZtjaF5Z49D3JtJp1giJPeDRxszyDvFVHIHmSvjhvIYor20nuIpZ7IWSxWzyQSy8ObWCzyxaCyO8ekZKg8iOVZrn0luJWiSJH/tCLG/e0G1YBOPkHm3F7mP8AUDismyd+55E2fJIbcJdECUooZkd+EIodC3DEAl27/PHd1KuSaArl9uyX2LfE2bY7RLLsuJoiZYYJJ4sBI8aos4dsAcg1T20kih2pdS31u88MsEKWT8B7lFChuPbYVG0OzENzHeFdCpQFX9G1hNBs6FJkeMgyGONzl44mmZoom8iqFRjw6eFWilKAUpSgFKUoBSlKAUpSgFY5J1X1mVfeQP31r7VuzHGSoBclVjB6anYKufZk5+FYrfYcQ5uomc+s8gDEn2Z5KPYK2SWMsxkkFYHpzrxmA5kgAdaiLi2FqyyR92MsqzIPVwx0iRR9EgkdOoqAj2X+F7m4a51NZ28rQW9udSpLJHjiXMoH94NWVUHlhSeeaw0EW602nDLkRzRyEesEdHx79J5Vs1Wdo+jvZ8ijh28dnKv91NbKsEsbeDBkAz7jkGozZ28l1Pbrblgt4LiSzuJVXkOCut7pV6AtFoYDpl/ZWreESVwc5KK/fcuc1/EhCtIiE9AzKpPwJrMDULa7m2SKQbaOUn13lUSyMfFmd8kmtOC2/B9zDHGT2a4LIsZJYRShC66CeYRgrDHQEDHWtctcyfyq55VcnlceK5459WWelKVuVRSlKAUpSgFKUoCL3n2o9raTzIFZo0LqGzpJHngg4qsWO+zcYcU20cfbLi3ckIhRY0uwkrPxmwzGBFy6p1IAOQaul7YxzIUkQOhKkqeYOlgwyPEZAr6Nqhz3F73rd0c+eefnQFJ3d3se5nt4pIrdFmhjnLBHH4xrfWbQZJHF0txeueGen0q0Lvfm5RJZXs4ZAJpVtiEJdltrmdbhtKs7HTFCmGIQa5FGMDNdI4Y8h1z08cYz78U4Y8h4+HnzPzoCg22/2JrsPHCYYlmNsVUhpeG0SxxxkM3ELGYZAVdOtMatXLyz38d42HDto5UtzM0bak1T29xJHPCqsQwGmHK5GRqUnI5VcdobRtrcLxGRCTiNcanY8uSIoLMeQ6DwrLaMsoDmEp1xxFVWx545kZ9uDWcPGTGVnBz/AGh6RZbYSt2WEyPbxzwlQcF2DyvFKwPe0W+l88s8N8dQBtQ72XUbSP2OExdouYYtC6XkMJu9SKA7FmYW0WWIXmxGDgGr8Yl+qPkPLGPlXugeQ65+Pn7+ZrBk5/bb7uGiDGyliY2jSTRKyxRC4aQGFiXIDgohBJHXmo5Z17DfGWR5eHFYoY4ZJrfUI4w7F51Q8RpgVVlijbKoQQTllBFX+PZMCs7iGMNJgSkIoL46auXe6+NZmtUPVFPLHNQeXTHuoDQ3a2t2q1imzqLA6jo4feVyjDTrfGCpHJmBxkEgipSvFUAAAYA5ADy8q9oBSlKAUpSgFKUoBSlKAUpSgNHbFszx9zm6lXQebIwYL8cY+NfdptOOVdSt09dTyZSOqsOoIrbrUu9lRSHLRqW8GwNQ8udZb9ODGOJDSt2llXJZmKs4B7sUYIbBxyLtgDn5moeHaTWV3PBcS8PiSNLs6RyFikjYAtZE+qHRsgZ5kMuKtmyXULw8BHXk4AAyfr+3PXNebcihkiMcsUc4fksbqrhj4d0j7fCqKVToUn889c9fr0x9Cf1KeF9sfoQG9O9ESBFefs8RQSTMp/GsGOI7aIDmZGIb1eeBUFYbqPFai5ktmEj3ElzPACTKtvIojWEMDqMkaLG/X1gwqat9gWuzZoW7PFHCUC6wgxFPqJ4mT6gcMRkY6CreZFC6iQBjOcjGPPNSwW+Pr5latwVjcknx5Pt/HXv8iA3Z2yrl4+OLhAqyQTZBJjJIKSH66kYOcHBGaxyXgvruFYjrhtWaWaQc0MvDZEgVujEa2ZschgCsFrsO1vriWc20TwgBI2KLiVwxLzf6h0UE9cGrVb26RqFRVRRyVVAUAeQA5CtoJtexZpsqhFyry+aWccM8OfXhyfDuZKUpUxCKUpQClKUApSlAKUpQCoHfbeb8H2jzABnyEiB6F2zjPsABPwqeqC3z3XG0bYwl+GwYPG2MgOoIGR4ggkfGt69u5buRpZu2vbzIaw2c9raieRjJf3RijaVubI07hRGn1UjDE4HIlD7KuqjAFUffXaM1vBZS3CIDFdwNMY2LKVCSBnGQCOucEfOp2ba00HeaJrmA95JIBrkVTzGuIc3XHRkz7R4mWcXJJ98/wRwkotr5E5XisD0OfD/1VRu/SrsyNSe0FmH0Fjl158sMoAPvIr73D2nNd9quHjaKKaVWtlbrpWJYy/x0j2ZzitHVJRcpLBurYt4TyWylKVESClKUApSlAKUpQClKUApSlAKUpQClKUBgns0k9ZQ2Oh8R7iOYryCwjQ5VQD59T8zzrYpUflQ3btqz36m26WMZ4HxJEGBDAMDyIIBBHkQetRQ3Rs857OnnpyxT9DOn7KmKVs4p80RyhGXxLJ8ogAAAwByAHIAeVfVKVsbClKUApSlAKUpQClKUApSlAKUpQGjtrY8V3C8MoyjjBxyIIOQwPgQQCPdUHu3udPaAI20JpoF/u4tCJgeCl+bFfYCB8OVWqlbqcktvQ0cE3u6mvNs6Jzloo3I6FkVj8yKzgV7StMm4pSlAKUpQClKUApSlAKUpQClKUApSlAKUpQClKUApSlAKUpQClKUApSlAKUpQClKUApSlAKUpQClKUApSlAKUpQClKUApSlAKUpQ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25612" name="Picture 12" descr="http://spedycje.pl/images/artykuly/2010/loga1.jpg"/>
          <p:cNvPicPr>
            <a:picLocks noChangeAspect="1" noChangeArrowheads="1"/>
          </p:cNvPicPr>
          <p:nvPr/>
        </p:nvPicPr>
        <p:blipFill>
          <a:blip r:embed="rId4" cstate="print"/>
          <a:srcRect r="49418"/>
          <a:stretch>
            <a:fillRect/>
          </a:stretch>
        </p:blipFill>
        <p:spPr bwMode="auto">
          <a:xfrm>
            <a:off x="4067944" y="3501008"/>
            <a:ext cx="2664296" cy="316835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/>
              <a:t>Rozegrano 34 konkurencje w 4 dyscyplinach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1556792"/>
            <a:ext cx="8507288" cy="4767808"/>
          </a:xfrm>
        </p:spPr>
        <p:txBody>
          <a:bodyPr/>
          <a:lstStyle/>
          <a:p>
            <a:r>
              <a:rPr lang="pl-PL" dirty="0" smtClean="0"/>
              <a:t>Hokej </a:t>
            </a:r>
            <a:r>
              <a:rPr lang="pl-PL" dirty="0"/>
              <a:t>na lodzie na siedząco</a:t>
            </a:r>
          </a:p>
          <a:p>
            <a:r>
              <a:rPr lang="pl-PL" dirty="0"/>
              <a:t>Łyżwiarstwo szybkie na siedząco</a:t>
            </a:r>
          </a:p>
          <a:p>
            <a:r>
              <a:rPr lang="pl-PL" dirty="0"/>
              <a:t>Narciarstwo alpejskie</a:t>
            </a:r>
          </a:p>
          <a:p>
            <a:r>
              <a:rPr lang="pl-PL" dirty="0"/>
              <a:t>Narciarstwo klasyczne</a:t>
            </a:r>
          </a:p>
          <a:p>
            <a:pPr lvl="1"/>
            <a:r>
              <a:rPr lang="pl-PL" dirty="0"/>
              <a:t>Biathlon</a:t>
            </a:r>
          </a:p>
          <a:p>
            <a:pPr lvl="1"/>
            <a:r>
              <a:rPr lang="pl-PL" dirty="0"/>
              <a:t>Biegi narciarskie</a:t>
            </a:r>
          </a:p>
          <a:p>
            <a:endParaRPr lang="pl-PL" dirty="0"/>
          </a:p>
        </p:txBody>
      </p:sp>
      <p:pic>
        <p:nvPicPr>
          <p:cNvPr id="36866" name="Picture 2" descr="http://bi.gazeta.pl/im/9/7611/z7611819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9" y="2492896"/>
            <a:ext cx="4860031" cy="4365104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Autofit/>
          </a:bodyPr>
          <a:lstStyle/>
          <a:p>
            <a:r>
              <a:rPr lang="pl-PL" sz="3600" dirty="0" smtClean="0">
                <a:solidFill>
                  <a:srgbClr val="00B050"/>
                </a:solidFill>
              </a:rPr>
              <a:t>Zimowe Igrzyska Paraolimpijskie 2002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Salt </a:t>
            </a:r>
            <a:r>
              <a:rPr lang="pl-PL" b="1" dirty="0"/>
              <a:t>Lake </a:t>
            </a:r>
            <a:r>
              <a:rPr lang="pl-PL" b="1" dirty="0" smtClean="0"/>
              <a:t>City</a:t>
            </a:r>
            <a:r>
              <a:rPr lang="pl-PL" dirty="0" smtClean="0"/>
              <a:t>- </a:t>
            </a:r>
            <a:r>
              <a:rPr lang="pl-PL" dirty="0" smtClean="0">
                <a:solidFill>
                  <a:srgbClr val="FF0000"/>
                </a:solidFill>
              </a:rPr>
              <a:t>Otto</a:t>
            </a:r>
            <a:r>
              <a:rPr lang="pl-PL" dirty="0" smtClean="0"/>
              <a:t> Wydra-Wydra- została wybrana ze względu na swoją żywiołowość i zwinność. W indiańskich wierzeniach wydry uchodziły za jedne z najpotężniejszych zwierząt</a:t>
            </a:r>
            <a:endParaRPr lang="pl-PL" dirty="0"/>
          </a:p>
        </p:txBody>
      </p:sp>
      <p:pic>
        <p:nvPicPr>
          <p:cNvPr id="23554" name="Picture 2" descr="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809999"/>
            <a:ext cx="5419725" cy="3048001"/>
          </a:xfrm>
          <a:prstGeom prst="rect">
            <a:avLst/>
          </a:prstGeom>
          <a:noFill/>
        </p:spPr>
      </p:pic>
      <p:pic>
        <p:nvPicPr>
          <p:cNvPr id="23556" name="Picture 4" descr="http://s1.pokazywarka.pl/i/1227892/928091/img2143406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077072"/>
            <a:ext cx="2843808" cy="244827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>
                <a:solidFill>
                  <a:srgbClr val="00B050"/>
                </a:solidFill>
              </a:rPr>
              <a:t>Zimowe Igrzyska Paraolimpijskie2006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r>
              <a:rPr lang="pl-PL" b="1" dirty="0" err="1" smtClean="0">
                <a:solidFill>
                  <a:srgbClr val="0070C0"/>
                </a:solidFill>
              </a:rPr>
              <a:t>Turyn</a:t>
            </a:r>
            <a:r>
              <a:rPr lang="pl-PL" dirty="0" err="1" smtClean="0"/>
              <a:t>-</a:t>
            </a:r>
            <a:r>
              <a:rPr lang="pl-PL" dirty="0" err="1" smtClean="0">
                <a:solidFill>
                  <a:srgbClr val="FF0000"/>
                </a:solidFill>
              </a:rPr>
              <a:t>Aster</a:t>
            </a:r>
            <a:r>
              <a:rPr lang="pl-PL" dirty="0" err="1" smtClean="0"/>
              <a:t>-płatek</a:t>
            </a:r>
            <a:r>
              <a:rPr lang="pl-PL" dirty="0" smtClean="0"/>
              <a:t> </a:t>
            </a:r>
            <a:r>
              <a:rPr lang="pl-PL" dirty="0"/>
              <a:t>śniegu</a:t>
            </a:r>
          </a:p>
        </p:txBody>
      </p:sp>
      <p:pic>
        <p:nvPicPr>
          <p:cNvPr id="21506" name="Picture 2" descr="http://d.telemagazyn.pl/k/r/8/06/5d/4b9744424c6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10" y="2276872"/>
            <a:ext cx="2320258" cy="4320480"/>
          </a:xfrm>
          <a:prstGeom prst="rect">
            <a:avLst/>
          </a:prstGeom>
          <a:noFill/>
        </p:spPr>
      </p:pic>
      <p:pic>
        <p:nvPicPr>
          <p:cNvPr id="21508" name="Picture 4" descr="http://turystyka-on.pl/img_inne/biathlon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636912"/>
            <a:ext cx="5619750" cy="363855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pl-PL" sz="3600" u="sng" dirty="0" smtClean="0">
                <a:solidFill>
                  <a:srgbClr val="00B050"/>
                </a:solidFill>
              </a:rPr>
              <a:t>Zimowe Igrzyska Paraolimpijskie 2010</a:t>
            </a:r>
            <a:endParaRPr lang="pl-PL" sz="36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>
                <a:solidFill>
                  <a:srgbClr val="0070C0"/>
                </a:solidFill>
              </a:rPr>
              <a:t>Vancouver</a:t>
            </a:r>
            <a:r>
              <a:rPr lang="pl-PL" dirty="0" smtClean="0"/>
              <a:t>- </a:t>
            </a:r>
            <a:r>
              <a:rPr lang="pl-PL" dirty="0" err="1" smtClean="0">
                <a:solidFill>
                  <a:srgbClr val="FF0000"/>
                </a:solidFill>
              </a:rPr>
              <a:t>Sumimityczny</a:t>
            </a:r>
            <a:r>
              <a:rPr lang="pl-PL" dirty="0" smtClean="0"/>
              <a:t> duch-patron fauny północnoamerykańskiej</a:t>
            </a:r>
            <a:endParaRPr lang="pl-PL" dirty="0"/>
          </a:p>
        </p:txBody>
      </p:sp>
      <p:pic>
        <p:nvPicPr>
          <p:cNvPr id="20482" name="Picture 2" descr="http://dadalist.com/wp-content/uploads/2009/12/vancouver-2010-vinyl-toys-580x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4"/>
            <a:ext cx="6012160" cy="3600400"/>
          </a:xfrm>
          <a:prstGeom prst="rect">
            <a:avLst/>
          </a:prstGeom>
          <a:noFill/>
        </p:spPr>
      </p:pic>
      <p:pic>
        <p:nvPicPr>
          <p:cNvPr id="20484" name="Picture 4" descr="http://www.niepelnosprawni.pl/files/www.niepelnosprawni.pl/public/sport/turyn_2006/alpejczycy_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852936"/>
            <a:ext cx="3275856" cy="331236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pl-PL" sz="3200" dirty="0" smtClean="0">
                <a:solidFill>
                  <a:srgbClr val="FF0000"/>
                </a:solidFill>
              </a:rPr>
              <a:t>2014- KOLEJNE IGRZYSKA OLIMPIJSKIE</a:t>
            </a:r>
            <a:endParaRPr lang="pl-PL" sz="3200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/>
          <a:lstStyle/>
          <a:p>
            <a:r>
              <a:rPr lang="pl-PL" b="1" dirty="0" smtClean="0"/>
              <a:t>XXII Zimowe Igrzyska Olimpijskie</a:t>
            </a:r>
            <a:r>
              <a:rPr lang="pl-PL" dirty="0" smtClean="0"/>
              <a:t> – odbędą się w rosyjskiej miejscowości </a:t>
            </a:r>
            <a:r>
              <a:rPr lang="pl-PL" dirty="0" smtClean="0">
                <a:solidFill>
                  <a:srgbClr val="FF0000"/>
                </a:solidFill>
              </a:rPr>
              <a:t>Soczi </a:t>
            </a:r>
            <a:r>
              <a:rPr lang="pl-PL" dirty="0" smtClean="0"/>
              <a:t>w dniach 7 - 23 lutego 2014 roku. Zawody oprócz Soczi odbędą się również w Krasnej Polanie</a:t>
            </a:r>
            <a:endParaRPr lang="pl-PL" dirty="0"/>
          </a:p>
        </p:txBody>
      </p:sp>
      <p:pic>
        <p:nvPicPr>
          <p:cNvPr id="51202" name="Picture 2" descr="RR5015-0001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429000"/>
            <a:ext cx="2599556" cy="2743573"/>
          </a:xfrm>
          <a:prstGeom prst="rect">
            <a:avLst/>
          </a:prstGeom>
          <a:noFill/>
        </p:spPr>
      </p:pic>
      <p:pic>
        <p:nvPicPr>
          <p:cNvPr id="51204" name="Picture 4" descr="http://www.ntn.pl/wp-content/uploads/2012/01/zimmerman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96952"/>
            <a:ext cx="5417840" cy="386104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endParaRPr lang="pl-PL" sz="2400" dirty="0" smtClean="0"/>
          </a:p>
          <a:p>
            <a:r>
              <a:rPr lang="pl-PL" sz="2400" dirty="0" smtClean="0"/>
              <a:t>Wykonanie- </a:t>
            </a:r>
            <a:r>
              <a:rPr lang="pl-PL" sz="2400" dirty="0" err="1" smtClean="0"/>
              <a:t>blogowicze</a:t>
            </a:r>
            <a:r>
              <a:rPr lang="pl-PL" sz="2400" dirty="0" smtClean="0"/>
              <a:t> 3A z SP nr 1 w Nowogardzie</a:t>
            </a:r>
          </a:p>
          <a:p>
            <a:r>
              <a:rPr lang="pl-PL" sz="2400" dirty="0" smtClean="0"/>
              <a:t>Źródła- </a:t>
            </a:r>
            <a:r>
              <a:rPr lang="pl-PL" sz="2400" dirty="0" err="1" smtClean="0"/>
              <a:t>google</a:t>
            </a:r>
            <a:endParaRPr lang="pl-PL" sz="2400" dirty="0" smtClean="0"/>
          </a:p>
          <a:p>
            <a:endParaRPr lang="pl-PL" sz="24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sz="4000" dirty="0" smtClean="0"/>
              <a:t>Dziękujemy za uwagę</a:t>
            </a:r>
            <a:br>
              <a:rPr lang="pl-PL" sz="4000" dirty="0" smtClean="0"/>
            </a:br>
            <a:endParaRPr lang="pl-PL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397</TotalTime>
  <Words>400</Words>
  <Application>Microsoft Office PowerPoint</Application>
  <PresentationFormat>Pokaz na ekranie (4:3)</PresentationFormat>
  <Paragraphs>83</Paragraphs>
  <Slides>24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5" baseType="lpstr">
      <vt:lpstr>Przepływ</vt:lpstr>
      <vt:lpstr>IGRZYSKA OLIMPIJSKIE</vt:lpstr>
      <vt:lpstr>MASKOTKI</vt:lpstr>
      <vt:lpstr>Zimowe Igrzyska Olimpijskie 1968</vt:lpstr>
      <vt:lpstr>DYSCYPLINY</vt:lpstr>
      <vt:lpstr>ZIMOWE IGRZYSKA OLIMPIJSKIE 1976</vt:lpstr>
      <vt:lpstr>Zimowe Igrzyska Olimpijskie 1980</vt:lpstr>
      <vt:lpstr>Zimowe Igrzyska Olimpijskie-1984</vt:lpstr>
      <vt:lpstr>Zimowe Igrzyska Olimpijskie 1988</vt:lpstr>
      <vt:lpstr>Zimowe Igrzyska Olimpijskie 1992</vt:lpstr>
      <vt:lpstr>Zimowe Igrzyska Olimpijskie 1994</vt:lpstr>
      <vt:lpstr>Zimowe Igrzyska Olimpijskie 1998</vt:lpstr>
      <vt:lpstr>Zimowe Igrzyska Olimpijskie 2002</vt:lpstr>
      <vt:lpstr>Zimowe Igrzyska Olimpijskie 2006</vt:lpstr>
      <vt:lpstr>Zimowe Igrzyska Olimpijskie 2010</vt:lpstr>
      <vt:lpstr>Quatchi Miga i Sumi </vt:lpstr>
      <vt:lpstr>            Mika                          Quatchi                     Sumi </vt:lpstr>
      <vt:lpstr>PARAOLIMPIADA</vt:lpstr>
      <vt:lpstr>Zimowe Igrzyska Paraolimpijskie 1998</vt:lpstr>
      <vt:lpstr>Rozegrano 34 konkurencje w 4 dyscyplinach</vt:lpstr>
      <vt:lpstr>Zimowe Igrzyska Paraolimpijskie 2002</vt:lpstr>
      <vt:lpstr>Zimowe Igrzyska Paraolimpijskie2006</vt:lpstr>
      <vt:lpstr>Zimowe Igrzyska Paraolimpijskie 2010</vt:lpstr>
      <vt:lpstr>2014- KOLEJNE IGRZYSKA OLIMPIJSKIE</vt:lpstr>
      <vt:lpstr> Dziękujemy za uwagę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IGRZYSKA OLIMPIJSKIE</dc:title>
  <dc:creator>Anna</dc:creator>
  <cp:lastModifiedBy>Anna</cp:lastModifiedBy>
  <cp:revision>36</cp:revision>
  <dcterms:created xsi:type="dcterms:W3CDTF">2013-02-18T17:15:09Z</dcterms:created>
  <dcterms:modified xsi:type="dcterms:W3CDTF">2013-02-24T20:55:55Z</dcterms:modified>
</cp:coreProperties>
</file>